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5" r:id="rId2"/>
    <p:sldId id="333" r:id="rId3"/>
    <p:sldId id="300" r:id="rId4"/>
    <p:sldId id="334" r:id="rId5"/>
    <p:sldId id="335" r:id="rId6"/>
    <p:sldId id="336" r:id="rId7"/>
    <p:sldId id="337" r:id="rId8"/>
    <p:sldId id="338" r:id="rId9"/>
    <p:sldId id="303" r:id="rId10"/>
    <p:sldId id="304" r:id="rId11"/>
    <p:sldId id="305" r:id="rId12"/>
    <p:sldId id="330" r:id="rId13"/>
    <p:sldId id="306" r:id="rId14"/>
    <p:sldId id="340" r:id="rId15"/>
    <p:sldId id="332" r:id="rId16"/>
    <p:sldId id="341" r:id="rId17"/>
    <p:sldId id="342" r:id="rId18"/>
    <p:sldId id="339" r:id="rId19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967615-94C9-4108-B164-98E3FFC4EBE3}" v="13" dt="2022-04-11T14:44:17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AFEE0163-66A8-44B1-9866-7C961525C763}"/>
    <pc:docChg chg="undo redo custSel addSld delSld modSld sldOrd modMainMaster">
      <pc:chgData name="Tariq Gilani" userId="f95dad9b-1e6c-498c-b573-9242e9268dd4" providerId="ADAL" clId="{AFEE0163-66A8-44B1-9866-7C961525C763}" dt="2022-04-11T03:25:50.058" v="9058" actId="14100"/>
      <pc:docMkLst>
        <pc:docMk/>
      </pc:docMkLst>
      <pc:sldChg chg="del">
        <pc:chgData name="Tariq Gilani" userId="f95dad9b-1e6c-498c-b573-9242e9268dd4" providerId="ADAL" clId="{AFEE0163-66A8-44B1-9866-7C961525C763}" dt="2022-04-10T16:21:56.021" v="8532" actId="47"/>
        <pc:sldMkLst>
          <pc:docMk/>
          <pc:sldMk cId="1143782807" sldId="291"/>
        </pc:sldMkLst>
      </pc:sldChg>
      <pc:sldChg chg="del">
        <pc:chgData name="Tariq Gilani" userId="f95dad9b-1e6c-498c-b573-9242e9268dd4" providerId="ADAL" clId="{AFEE0163-66A8-44B1-9866-7C961525C763}" dt="2022-04-10T16:21:56.408" v="8533" actId="47"/>
        <pc:sldMkLst>
          <pc:docMk/>
          <pc:sldMk cId="2471582944" sldId="292"/>
        </pc:sldMkLst>
      </pc:sldChg>
      <pc:sldChg chg="del">
        <pc:chgData name="Tariq Gilani" userId="f95dad9b-1e6c-498c-b573-9242e9268dd4" providerId="ADAL" clId="{AFEE0163-66A8-44B1-9866-7C961525C763}" dt="2022-04-10T16:21:56.919" v="8534" actId="47"/>
        <pc:sldMkLst>
          <pc:docMk/>
          <pc:sldMk cId="1913567327" sldId="293"/>
        </pc:sldMkLst>
      </pc:sldChg>
      <pc:sldChg chg="addSp delSp modSp add del mod modAnim">
        <pc:chgData name="Tariq Gilani" userId="f95dad9b-1e6c-498c-b573-9242e9268dd4" providerId="ADAL" clId="{AFEE0163-66A8-44B1-9866-7C961525C763}" dt="2022-04-11T03:18:35.018" v="9048" actId="47"/>
        <pc:sldMkLst>
          <pc:docMk/>
          <pc:sldMk cId="0" sldId="300"/>
        </pc:sldMkLst>
        <pc:spChg chg="del">
          <ac:chgData name="Tariq Gilani" userId="f95dad9b-1e6c-498c-b573-9242e9268dd4" providerId="ADAL" clId="{AFEE0163-66A8-44B1-9866-7C961525C763}" dt="2022-04-09T17:33:55.321" v="713" actId="478"/>
          <ac:spMkLst>
            <pc:docMk/>
            <pc:sldMk cId="0" sldId="300"/>
            <ac:spMk id="2" creationId="{85DB7313-216F-4F1E-AC74-E4DD19FDAA99}"/>
          </ac:spMkLst>
        </pc:spChg>
        <pc:spChg chg="add del mod">
          <ac:chgData name="Tariq Gilani" userId="f95dad9b-1e6c-498c-b573-9242e9268dd4" providerId="ADAL" clId="{AFEE0163-66A8-44B1-9866-7C961525C763}" dt="2022-04-09T17:38:01.444" v="766" actId="478"/>
          <ac:spMkLst>
            <pc:docMk/>
            <pc:sldMk cId="0" sldId="300"/>
            <ac:spMk id="4" creationId="{0DF8D97A-956E-460B-9011-5DAAD3EECC78}"/>
          </ac:spMkLst>
        </pc:spChg>
        <pc:spChg chg="add mod">
          <ac:chgData name="Tariq Gilani" userId="f95dad9b-1e6c-498c-b573-9242e9268dd4" providerId="ADAL" clId="{AFEE0163-66A8-44B1-9866-7C961525C763}" dt="2022-04-09T17:38:20.648" v="767" actId="164"/>
          <ac:spMkLst>
            <pc:docMk/>
            <pc:sldMk cId="0" sldId="300"/>
            <ac:spMk id="12" creationId="{E749C088-882B-4464-B05E-6D561A0CE8C0}"/>
          </ac:spMkLst>
        </pc:spChg>
        <pc:spChg chg="mod">
          <ac:chgData name="Tariq Gilani" userId="f95dad9b-1e6c-498c-b573-9242e9268dd4" providerId="ADAL" clId="{AFEE0163-66A8-44B1-9866-7C961525C763}" dt="2022-04-09T17:32:00.057" v="697" actId="2711"/>
          <ac:spMkLst>
            <pc:docMk/>
            <pc:sldMk cId="0" sldId="300"/>
            <ac:spMk id="20482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17:32:31.870" v="701" actId="14100"/>
          <ac:spMkLst>
            <pc:docMk/>
            <pc:sldMk cId="0" sldId="300"/>
            <ac:spMk id="20483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17:38:20.648" v="767" actId="164"/>
          <ac:spMkLst>
            <pc:docMk/>
            <pc:sldMk cId="0" sldId="300"/>
            <ac:spMk id="20484" creationId="{00000000-0000-0000-0000-000000000000}"/>
          </ac:spMkLst>
        </pc:spChg>
        <pc:spChg chg="mod topLvl">
          <ac:chgData name="Tariq Gilani" userId="f95dad9b-1e6c-498c-b573-9242e9268dd4" providerId="ADAL" clId="{AFEE0163-66A8-44B1-9866-7C961525C763}" dt="2022-04-09T17:38:20.648" v="767" actId="164"/>
          <ac:spMkLst>
            <pc:docMk/>
            <pc:sldMk cId="0" sldId="300"/>
            <ac:spMk id="20485" creationId="{00000000-0000-0000-0000-000000000000}"/>
          </ac:spMkLst>
        </pc:spChg>
        <pc:spChg chg="del mod topLvl">
          <ac:chgData name="Tariq Gilani" userId="f95dad9b-1e6c-498c-b573-9242e9268dd4" providerId="ADAL" clId="{AFEE0163-66A8-44B1-9866-7C961525C763}" dt="2022-04-09T17:37:04.658" v="753" actId="478"/>
          <ac:spMkLst>
            <pc:docMk/>
            <pc:sldMk cId="0" sldId="300"/>
            <ac:spMk id="20486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17:38:20.648" v="767" actId="164"/>
          <ac:spMkLst>
            <pc:docMk/>
            <pc:sldMk cId="0" sldId="300"/>
            <ac:spMk id="20487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17:38:32.290" v="769" actId="478"/>
          <ac:spMkLst>
            <pc:docMk/>
            <pc:sldMk cId="0" sldId="300"/>
            <ac:spMk id="20488" creationId="{00000000-0000-0000-0000-000000000000}"/>
          </ac:spMkLst>
        </pc:spChg>
        <pc:grpChg chg="add del mod">
          <ac:chgData name="Tariq Gilani" userId="f95dad9b-1e6c-498c-b573-9242e9268dd4" providerId="ADAL" clId="{AFEE0163-66A8-44B1-9866-7C961525C763}" dt="2022-04-09T17:37:04.658" v="753" actId="478"/>
          <ac:grpSpMkLst>
            <pc:docMk/>
            <pc:sldMk cId="0" sldId="300"/>
            <ac:grpSpMk id="3" creationId="{F119865A-7321-43A8-9997-81FA748E6871}"/>
          </ac:grpSpMkLst>
        </pc:grpChg>
        <pc:grpChg chg="add mod">
          <ac:chgData name="Tariq Gilani" userId="f95dad9b-1e6c-498c-b573-9242e9268dd4" providerId="ADAL" clId="{AFEE0163-66A8-44B1-9866-7C961525C763}" dt="2022-04-09T17:38:25.221" v="768" actId="1076"/>
          <ac:grpSpMkLst>
            <pc:docMk/>
            <pc:sldMk cId="0" sldId="300"/>
            <ac:grpSpMk id="5" creationId="{595B239D-4FBF-4C60-93A4-DAF34344BD02}"/>
          </ac:grpSpMkLst>
        </pc:grpChg>
      </pc:sldChg>
      <pc:sldChg chg="del">
        <pc:chgData name="Tariq Gilani" userId="f95dad9b-1e6c-498c-b573-9242e9268dd4" providerId="ADAL" clId="{AFEE0163-66A8-44B1-9866-7C961525C763}" dt="2022-04-09T19:50:16.489" v="3601" actId="47"/>
        <pc:sldMkLst>
          <pc:docMk/>
          <pc:sldMk cId="0" sldId="301"/>
        </pc:sldMkLst>
      </pc:sldChg>
      <pc:sldChg chg="del">
        <pc:chgData name="Tariq Gilani" userId="f95dad9b-1e6c-498c-b573-9242e9268dd4" providerId="ADAL" clId="{AFEE0163-66A8-44B1-9866-7C961525C763}" dt="2022-04-09T19:50:25.189" v="3602" actId="47"/>
        <pc:sldMkLst>
          <pc:docMk/>
          <pc:sldMk cId="0" sldId="302"/>
        </pc:sldMkLst>
      </pc:sldChg>
      <pc:sldChg chg="addSp delSp modSp add del mod modAnim">
        <pc:chgData name="Tariq Gilani" userId="f95dad9b-1e6c-498c-b573-9242e9268dd4" providerId="ADAL" clId="{AFEE0163-66A8-44B1-9866-7C961525C763}" dt="2022-04-11T03:18:10.394" v="9023" actId="47"/>
        <pc:sldMkLst>
          <pc:docMk/>
          <pc:sldMk cId="0" sldId="303"/>
        </pc:sldMkLst>
        <pc:spChg chg="del">
          <ac:chgData name="Tariq Gilani" userId="f95dad9b-1e6c-498c-b573-9242e9268dd4" providerId="ADAL" clId="{AFEE0163-66A8-44B1-9866-7C961525C763}" dt="2022-04-09T20:06:10.983" v="3895" actId="478"/>
          <ac:spMkLst>
            <pc:docMk/>
            <pc:sldMk cId="0" sldId="303"/>
            <ac:spMk id="2" creationId="{F6B8BC23-DE67-4797-83D9-F895B993BA43}"/>
          </ac:spMkLst>
        </pc:spChg>
        <pc:spChg chg="add mod">
          <ac:chgData name="Tariq Gilani" userId="f95dad9b-1e6c-498c-b573-9242e9268dd4" providerId="ADAL" clId="{AFEE0163-66A8-44B1-9866-7C961525C763}" dt="2022-04-11T02:48:20.047" v="8740" actId="122"/>
          <ac:spMkLst>
            <pc:docMk/>
            <pc:sldMk cId="0" sldId="303"/>
            <ac:spMk id="3074" creationId="{00000000-0000-0000-0000-000000000000}"/>
          </ac:spMkLst>
        </pc:spChg>
        <pc:spChg chg="add mod">
          <ac:chgData name="Tariq Gilani" userId="f95dad9b-1e6c-498c-b573-9242e9268dd4" providerId="ADAL" clId="{AFEE0163-66A8-44B1-9866-7C961525C763}" dt="2022-04-11T02:47:19.075" v="8726" actId="1076"/>
          <ac:spMkLst>
            <pc:docMk/>
            <pc:sldMk cId="0" sldId="303"/>
            <ac:spMk id="3075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20:05:24.906" v="3885" actId="1076"/>
          <ac:spMkLst>
            <pc:docMk/>
            <pc:sldMk cId="0" sldId="303"/>
            <ac:spMk id="3076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0:21.539" v="8748" actId="20577"/>
          <ac:spMkLst>
            <pc:docMk/>
            <pc:sldMk cId="0" sldId="303"/>
            <ac:spMk id="3077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20:05:56.216" v="3893" actId="14100"/>
          <ac:spMkLst>
            <pc:docMk/>
            <pc:sldMk cId="0" sldId="303"/>
            <ac:spMk id="3078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47:24.502" v="8727" actId="1076"/>
          <ac:spMkLst>
            <pc:docMk/>
            <pc:sldMk cId="0" sldId="303"/>
            <ac:spMk id="3079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3:17.054" v="8770" actId="20577"/>
          <ac:spMkLst>
            <pc:docMk/>
            <pc:sldMk cId="0" sldId="303"/>
            <ac:spMk id="3080" creationId="{00000000-0000-0000-0000-000000000000}"/>
          </ac:spMkLst>
        </pc:spChg>
        <pc:spChg chg="add del mod">
          <ac:chgData name="Tariq Gilani" userId="f95dad9b-1e6c-498c-b573-9242e9268dd4" providerId="ADAL" clId="{AFEE0163-66A8-44B1-9866-7C961525C763}" dt="2022-04-11T02:49:57.416" v="8747" actId="20577"/>
          <ac:spMkLst>
            <pc:docMk/>
            <pc:sldMk cId="0" sldId="303"/>
            <ac:spMk id="3081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1:15.560" v="8751" actId="164"/>
          <ac:spMkLst>
            <pc:docMk/>
            <pc:sldMk cId="0" sldId="303"/>
            <ac:spMk id="3082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1:15.560" v="8751" actId="164"/>
          <ac:spMkLst>
            <pc:docMk/>
            <pc:sldMk cId="0" sldId="303"/>
            <ac:spMk id="3089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1:15.560" v="8751" actId="164"/>
          <ac:spMkLst>
            <pc:docMk/>
            <pc:sldMk cId="0" sldId="303"/>
            <ac:spMk id="3090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1:15.560" v="8751" actId="164"/>
          <ac:spMkLst>
            <pc:docMk/>
            <pc:sldMk cId="0" sldId="303"/>
            <ac:spMk id="3091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1:15.560" v="8751" actId="164"/>
          <ac:spMkLst>
            <pc:docMk/>
            <pc:sldMk cId="0" sldId="303"/>
            <ac:spMk id="3092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1:15.560" v="8751" actId="164"/>
          <ac:spMkLst>
            <pc:docMk/>
            <pc:sldMk cId="0" sldId="303"/>
            <ac:spMk id="3093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1:15.560" v="8751" actId="164"/>
          <ac:spMkLst>
            <pc:docMk/>
            <pc:sldMk cId="0" sldId="303"/>
            <ac:spMk id="3094" creationId="{00000000-0000-0000-0000-000000000000}"/>
          </ac:spMkLst>
        </pc:spChg>
        <pc:grpChg chg="add mod">
          <ac:chgData name="Tariq Gilani" userId="f95dad9b-1e6c-498c-b573-9242e9268dd4" providerId="ADAL" clId="{AFEE0163-66A8-44B1-9866-7C961525C763}" dt="2022-04-11T02:51:29.468" v="8752" actId="1076"/>
          <ac:grpSpMkLst>
            <pc:docMk/>
            <pc:sldMk cId="0" sldId="303"/>
            <ac:grpSpMk id="2" creationId="{4D8EFB47-9F5F-48BE-9EE7-49F7E7E75AC4}"/>
          </ac:grpSpMkLst>
        </pc:grpChg>
        <pc:graphicFrameChg chg="del mod replId">
          <ac:chgData name="Tariq Gilani" userId="f95dad9b-1e6c-498c-b573-9242e9268dd4" providerId="ADAL" clId="{AFEE0163-66A8-44B1-9866-7C961525C763}" dt="2022-04-10T12:42:24.037" v="5300"/>
          <ac:graphicFrameMkLst>
            <pc:docMk/>
            <pc:sldMk cId="0" sldId="303"/>
            <ac:graphicFrameMk id="2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AFEE0163-66A8-44B1-9866-7C961525C763}" dt="2022-04-10T12:42:40.215" v="5307"/>
          <ac:graphicFrameMkLst>
            <pc:docMk/>
            <pc:sldMk cId="0" sldId="303"/>
            <ac:graphicFrameMk id="4" creationId="{00000000-0000-0000-0000-000000000000}"/>
          </ac:graphicFrameMkLst>
        </pc:graphicFrameChg>
        <pc:picChg chg="mod">
          <ac:chgData name="Tariq Gilani" userId="f95dad9b-1e6c-498c-b573-9242e9268dd4" providerId="ADAL" clId="{AFEE0163-66A8-44B1-9866-7C961525C763}" dt="2022-04-11T02:51:15.560" v="8751" actId="164"/>
          <ac:picMkLst>
            <pc:docMk/>
            <pc:sldMk cId="0" sldId="303"/>
            <ac:picMk id="3083" creationId="{00000000-0000-0000-0000-000000000000}"/>
          </ac:picMkLst>
        </pc:picChg>
        <pc:picChg chg="mod">
          <ac:chgData name="Tariq Gilani" userId="f95dad9b-1e6c-498c-b573-9242e9268dd4" providerId="ADAL" clId="{AFEE0163-66A8-44B1-9866-7C961525C763}" dt="2022-04-11T02:51:15.560" v="8751" actId="164"/>
          <ac:picMkLst>
            <pc:docMk/>
            <pc:sldMk cId="0" sldId="303"/>
            <ac:picMk id="3084" creationId="{00000000-0000-0000-0000-000000000000}"/>
          </ac:picMkLst>
        </pc:picChg>
        <pc:picChg chg="mod">
          <ac:chgData name="Tariq Gilani" userId="f95dad9b-1e6c-498c-b573-9242e9268dd4" providerId="ADAL" clId="{AFEE0163-66A8-44B1-9866-7C961525C763}" dt="2022-04-11T02:51:15.560" v="8751" actId="164"/>
          <ac:picMkLst>
            <pc:docMk/>
            <pc:sldMk cId="0" sldId="303"/>
            <ac:picMk id="3085" creationId="{00000000-0000-0000-0000-000000000000}"/>
          </ac:picMkLst>
        </pc:picChg>
        <pc:picChg chg="mod">
          <ac:chgData name="Tariq Gilani" userId="f95dad9b-1e6c-498c-b573-9242e9268dd4" providerId="ADAL" clId="{AFEE0163-66A8-44B1-9866-7C961525C763}" dt="2022-04-11T02:51:15.560" v="8751" actId="164"/>
          <ac:picMkLst>
            <pc:docMk/>
            <pc:sldMk cId="0" sldId="303"/>
            <ac:picMk id="3086" creationId="{00000000-0000-0000-0000-000000000000}"/>
          </ac:picMkLst>
        </pc:picChg>
        <pc:picChg chg="mod">
          <ac:chgData name="Tariq Gilani" userId="f95dad9b-1e6c-498c-b573-9242e9268dd4" providerId="ADAL" clId="{AFEE0163-66A8-44B1-9866-7C961525C763}" dt="2022-04-11T02:51:15.560" v="8751" actId="164"/>
          <ac:picMkLst>
            <pc:docMk/>
            <pc:sldMk cId="0" sldId="303"/>
            <ac:picMk id="3087" creationId="{00000000-0000-0000-0000-000000000000}"/>
          </ac:picMkLst>
        </pc:picChg>
        <pc:picChg chg="mod">
          <ac:chgData name="Tariq Gilani" userId="f95dad9b-1e6c-498c-b573-9242e9268dd4" providerId="ADAL" clId="{AFEE0163-66A8-44B1-9866-7C961525C763}" dt="2022-04-11T02:51:15.560" v="8751" actId="164"/>
          <ac:picMkLst>
            <pc:docMk/>
            <pc:sldMk cId="0" sldId="303"/>
            <ac:picMk id="3088" creationId="{00000000-0000-0000-0000-000000000000}"/>
          </ac:picMkLst>
        </pc:picChg>
      </pc:sldChg>
      <pc:sldChg chg="addSp delSp modSp add del mod delAnim modAnim">
        <pc:chgData name="Tariq Gilani" userId="f95dad9b-1e6c-498c-b573-9242e9268dd4" providerId="ADAL" clId="{AFEE0163-66A8-44B1-9866-7C961525C763}" dt="2022-04-11T03:18:10.604" v="9024" actId="47"/>
        <pc:sldMkLst>
          <pc:docMk/>
          <pc:sldMk cId="0" sldId="304"/>
        </pc:sldMkLst>
        <pc:spChg chg="del">
          <ac:chgData name="Tariq Gilani" userId="f95dad9b-1e6c-498c-b573-9242e9268dd4" providerId="ADAL" clId="{AFEE0163-66A8-44B1-9866-7C961525C763}" dt="2022-04-09T20:10:15.339" v="3935" actId="478"/>
          <ac:spMkLst>
            <pc:docMk/>
            <pc:sldMk cId="0" sldId="304"/>
            <ac:spMk id="2" creationId="{88B6364F-5DBF-4656-88A7-524C6A07E9AA}"/>
          </ac:spMkLst>
        </pc:spChg>
        <pc:spChg chg="add mod">
          <ac:chgData name="Tariq Gilani" userId="f95dad9b-1e6c-498c-b573-9242e9268dd4" providerId="ADAL" clId="{AFEE0163-66A8-44B1-9866-7C961525C763}" dt="2022-04-09T20:13:35" v="4005" actId="1076"/>
          <ac:spMkLst>
            <pc:docMk/>
            <pc:sldMk cId="0" sldId="304"/>
            <ac:spMk id="5" creationId="{56F40945-8E59-4E61-9F98-D8DE0D49F0BC}"/>
          </ac:spMkLst>
        </pc:spChg>
        <pc:spChg chg="add mod">
          <ac:chgData name="Tariq Gilani" userId="f95dad9b-1e6c-498c-b573-9242e9268dd4" providerId="ADAL" clId="{AFEE0163-66A8-44B1-9866-7C961525C763}" dt="2022-04-11T03:00:06.331" v="8840" actId="14100"/>
          <ac:spMkLst>
            <pc:docMk/>
            <pc:sldMk cId="0" sldId="304"/>
            <ac:spMk id="6" creationId="{13F27598-3A59-4FA4-B95A-5310366C577D}"/>
          </ac:spMkLst>
        </pc:spChg>
        <pc:spChg chg="add mod">
          <ac:chgData name="Tariq Gilani" userId="f95dad9b-1e6c-498c-b573-9242e9268dd4" providerId="ADAL" clId="{AFEE0163-66A8-44B1-9866-7C961525C763}" dt="2022-04-11T03:00:17.146" v="8841" actId="1076"/>
          <ac:spMkLst>
            <pc:docMk/>
            <pc:sldMk cId="0" sldId="304"/>
            <ac:spMk id="7" creationId="{4C186853-C25E-4C57-8D40-2B0902172834}"/>
          </ac:spMkLst>
        </pc:spChg>
        <pc:spChg chg="add mod">
          <ac:chgData name="Tariq Gilani" userId="f95dad9b-1e6c-498c-b573-9242e9268dd4" providerId="ADAL" clId="{AFEE0163-66A8-44B1-9866-7C961525C763}" dt="2022-04-11T03:01:27.241" v="8853" actId="14100"/>
          <ac:spMkLst>
            <pc:docMk/>
            <pc:sldMk cId="0" sldId="304"/>
            <ac:spMk id="8" creationId="{7CB45439-5B42-4C39-8513-4DD49C7F8045}"/>
          </ac:spMkLst>
        </pc:spChg>
        <pc:spChg chg="add mod">
          <ac:chgData name="Tariq Gilani" userId="f95dad9b-1e6c-498c-b573-9242e9268dd4" providerId="ADAL" clId="{AFEE0163-66A8-44B1-9866-7C961525C763}" dt="2022-04-11T03:01:34.981" v="8854" actId="1076"/>
          <ac:spMkLst>
            <pc:docMk/>
            <pc:sldMk cId="0" sldId="304"/>
            <ac:spMk id="9" creationId="{F3F42933-6EC5-4706-A679-9F8237426195}"/>
          </ac:spMkLst>
        </pc:spChg>
        <pc:spChg chg="add mod">
          <ac:chgData name="Tariq Gilani" userId="f95dad9b-1e6c-498c-b573-9242e9268dd4" providerId="ADAL" clId="{AFEE0163-66A8-44B1-9866-7C961525C763}" dt="2022-04-11T03:01:48.782" v="8859" actId="20577"/>
          <ac:spMkLst>
            <pc:docMk/>
            <pc:sldMk cId="0" sldId="304"/>
            <ac:spMk id="10" creationId="{5117F901-FDBC-4CF1-837E-C792CBE9B58B}"/>
          </ac:spMkLst>
        </pc:spChg>
        <pc:spChg chg="add mod">
          <ac:chgData name="Tariq Gilani" userId="f95dad9b-1e6c-498c-b573-9242e9268dd4" providerId="ADAL" clId="{AFEE0163-66A8-44B1-9866-7C961525C763}" dt="2022-04-09T20:15:13.834" v="4104" actId="14100"/>
          <ac:spMkLst>
            <pc:docMk/>
            <pc:sldMk cId="0" sldId="304"/>
            <ac:spMk id="34" creationId="{05834869-A270-44D1-A4BA-79AD202BF5C3}"/>
          </ac:spMkLst>
        </pc:spChg>
        <pc:spChg chg="add mod">
          <ac:chgData name="Tariq Gilani" userId="f95dad9b-1e6c-498c-b573-9242e9268dd4" providerId="ADAL" clId="{AFEE0163-66A8-44B1-9866-7C961525C763}" dt="2022-04-11T02:57:12.648" v="8805" actId="27636"/>
          <ac:spMkLst>
            <pc:docMk/>
            <pc:sldMk cId="0" sldId="304"/>
            <ac:spMk id="6147" creationId="{00000000-0000-0000-0000-000000000000}"/>
          </ac:spMkLst>
        </pc:spChg>
        <pc:spChg chg="add mod">
          <ac:chgData name="Tariq Gilani" userId="f95dad9b-1e6c-498c-b573-9242e9268dd4" providerId="ADAL" clId="{AFEE0163-66A8-44B1-9866-7C961525C763}" dt="2022-04-11T02:57:31.238" v="8811" actId="27636"/>
          <ac:spMkLst>
            <pc:docMk/>
            <pc:sldMk cId="0" sldId="304"/>
            <ac:spMk id="6148" creationId="{00000000-0000-0000-0000-000000000000}"/>
          </ac:spMkLst>
        </pc:spChg>
        <pc:spChg chg="add mod">
          <ac:chgData name="Tariq Gilani" userId="f95dad9b-1e6c-498c-b573-9242e9268dd4" providerId="ADAL" clId="{AFEE0163-66A8-44B1-9866-7C961525C763}" dt="2022-04-11T02:58:27.868" v="8826" actId="27636"/>
          <ac:spMkLst>
            <pc:docMk/>
            <pc:sldMk cId="0" sldId="304"/>
            <ac:spMk id="6149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20:06:53.724" v="3901" actId="255"/>
          <ac:spMkLst>
            <pc:docMk/>
            <pc:sldMk cId="0" sldId="304"/>
            <ac:spMk id="6153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9:30.601" v="8834" actId="1076"/>
          <ac:spMkLst>
            <pc:docMk/>
            <pc:sldMk cId="0" sldId="304"/>
            <ac:spMk id="6154" creationId="{00000000-0000-0000-0000-000000000000}"/>
          </ac:spMkLst>
        </pc:spChg>
        <pc:spChg chg="del">
          <ac:chgData name="Tariq Gilani" userId="f95dad9b-1e6c-498c-b573-9242e9268dd4" providerId="ADAL" clId="{AFEE0163-66A8-44B1-9866-7C961525C763}" dt="2022-04-09T20:10:56.327" v="3942" actId="478"/>
          <ac:spMkLst>
            <pc:docMk/>
            <pc:sldMk cId="0" sldId="304"/>
            <ac:spMk id="6155" creationId="{00000000-0000-0000-0000-000000000000}"/>
          </ac:spMkLst>
        </pc:spChg>
        <pc:spChg chg="del">
          <ac:chgData name="Tariq Gilani" userId="f95dad9b-1e6c-498c-b573-9242e9268dd4" providerId="ADAL" clId="{AFEE0163-66A8-44B1-9866-7C961525C763}" dt="2022-04-09T20:11:21.621" v="3950" actId="478"/>
          <ac:spMkLst>
            <pc:docMk/>
            <pc:sldMk cId="0" sldId="304"/>
            <ac:spMk id="6156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20:10:52.516" v="3941" actId="478"/>
          <ac:spMkLst>
            <pc:docMk/>
            <pc:sldMk cId="0" sldId="304"/>
            <ac:spMk id="6157" creationId="{00000000-0000-0000-0000-000000000000}"/>
          </ac:spMkLst>
        </pc:spChg>
        <pc:spChg chg="del">
          <ac:chgData name="Tariq Gilani" userId="f95dad9b-1e6c-498c-b573-9242e9268dd4" providerId="ADAL" clId="{AFEE0163-66A8-44B1-9866-7C961525C763}" dt="2022-04-09T20:10:49.533" v="3939" actId="478"/>
          <ac:spMkLst>
            <pc:docMk/>
            <pc:sldMk cId="0" sldId="304"/>
            <ac:spMk id="6158" creationId="{00000000-0000-0000-0000-000000000000}"/>
          </ac:spMkLst>
        </pc:spChg>
        <pc:spChg chg="del">
          <ac:chgData name="Tariq Gilani" userId="f95dad9b-1e6c-498c-b573-9242e9268dd4" providerId="ADAL" clId="{AFEE0163-66A8-44B1-9866-7C961525C763}" dt="2022-04-09T20:11:13.157" v="3948" actId="478"/>
          <ac:spMkLst>
            <pc:docMk/>
            <pc:sldMk cId="0" sldId="304"/>
            <ac:spMk id="6159" creationId="{00000000-0000-0000-0000-000000000000}"/>
          </ac:spMkLst>
        </pc:spChg>
        <pc:spChg chg="del">
          <ac:chgData name="Tariq Gilani" userId="f95dad9b-1e6c-498c-b573-9242e9268dd4" providerId="ADAL" clId="{AFEE0163-66A8-44B1-9866-7C961525C763}" dt="2022-04-09T20:11:16.962" v="3949" actId="478"/>
          <ac:spMkLst>
            <pc:docMk/>
            <pc:sldMk cId="0" sldId="304"/>
            <ac:spMk id="6160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20:11:30.147" v="3954" actId="478"/>
          <ac:spMkLst>
            <pc:docMk/>
            <pc:sldMk cId="0" sldId="304"/>
            <ac:spMk id="6161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20:11:09.474" v="3947" actId="478"/>
          <ac:spMkLst>
            <pc:docMk/>
            <pc:sldMk cId="0" sldId="304"/>
            <ac:spMk id="6162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20:11:25.718" v="3952" actId="478"/>
          <ac:spMkLst>
            <pc:docMk/>
            <pc:sldMk cId="0" sldId="304"/>
            <ac:spMk id="6163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20:11:06.274" v="3946" actId="478"/>
          <ac:spMkLst>
            <pc:docMk/>
            <pc:sldMk cId="0" sldId="304"/>
            <ac:spMk id="6164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20:11:01.091" v="3944" actId="478"/>
          <ac:spMkLst>
            <pc:docMk/>
            <pc:sldMk cId="0" sldId="304"/>
            <ac:spMk id="6165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20:12:09.980" v="3964" actId="478"/>
          <ac:spMkLst>
            <pc:docMk/>
            <pc:sldMk cId="0" sldId="304"/>
            <ac:spMk id="6166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4:27.761" v="8782" actId="14100"/>
          <ac:spMkLst>
            <pc:docMk/>
            <pc:sldMk cId="0" sldId="304"/>
            <ac:spMk id="6167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6:40.386" v="8793" actId="1076"/>
          <ac:spMkLst>
            <pc:docMk/>
            <pc:sldMk cId="0" sldId="304"/>
            <ac:spMk id="6168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20:08:49.126" v="3922" actId="1076"/>
          <ac:spMkLst>
            <pc:docMk/>
            <pc:sldMk cId="0" sldId="304"/>
            <ac:spMk id="6169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20:09:23.893" v="3926" actId="255"/>
          <ac:spMkLst>
            <pc:docMk/>
            <pc:sldMk cId="0" sldId="304"/>
            <ac:spMk id="6170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20:10:27.941" v="3936" actId="478"/>
          <ac:spMkLst>
            <pc:docMk/>
            <pc:sldMk cId="0" sldId="304"/>
            <ac:spMk id="6171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2:56:12.481" v="8791" actId="1076"/>
          <ac:spMkLst>
            <pc:docMk/>
            <pc:sldMk cId="0" sldId="304"/>
            <ac:spMk id="6172" creationId="{00000000-0000-0000-0000-000000000000}"/>
          </ac:spMkLst>
        </pc:spChg>
        <pc:spChg chg="del">
          <ac:chgData name="Tariq Gilani" userId="f95dad9b-1e6c-498c-b573-9242e9268dd4" providerId="ADAL" clId="{AFEE0163-66A8-44B1-9866-7C961525C763}" dt="2022-04-09T20:10:31.824" v="3937" actId="478"/>
          <ac:spMkLst>
            <pc:docMk/>
            <pc:sldMk cId="0" sldId="304"/>
            <ac:spMk id="6173" creationId="{00000000-0000-0000-0000-000000000000}"/>
          </ac:spMkLst>
        </pc:spChg>
        <pc:graphicFrameChg chg="del mod replId">
          <ac:chgData name="Tariq Gilani" userId="f95dad9b-1e6c-498c-b573-9242e9268dd4" providerId="ADAL" clId="{AFEE0163-66A8-44B1-9866-7C961525C763}" dt="2022-04-11T02:56:59.213" v="8798"/>
          <ac:graphicFrameMkLst>
            <pc:docMk/>
            <pc:sldMk cId="0" sldId="304"/>
            <ac:graphicFrameMk id="2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AFEE0163-66A8-44B1-9866-7C961525C763}" dt="2022-04-09T20:07:43.642" v="3908"/>
          <ac:graphicFrameMkLst>
            <pc:docMk/>
            <pc:sldMk cId="0" sldId="304"/>
            <ac:graphicFrameMk id="3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AFEE0163-66A8-44B1-9866-7C961525C763}" dt="2022-04-11T02:57:42.807" v="8813"/>
          <ac:graphicFrameMkLst>
            <pc:docMk/>
            <pc:sldMk cId="0" sldId="304"/>
            <ac:graphicFrameMk id="4" creationId="{00000000-0000-0000-0000-000000000000}"/>
          </ac:graphicFrameMkLst>
        </pc:graphicFrameChg>
        <pc:graphicFrameChg chg="del mod">
          <ac:chgData name="Tariq Gilani" userId="f95dad9b-1e6c-498c-b573-9242e9268dd4" providerId="ADAL" clId="{AFEE0163-66A8-44B1-9866-7C961525C763}" dt="2022-04-09T20:11:46.957" v="3959" actId="478"/>
          <ac:graphicFrameMkLst>
            <pc:docMk/>
            <pc:sldMk cId="0" sldId="304"/>
            <ac:graphicFrameMk id="6146" creationId="{00000000-0000-0000-0000-000000000000}"/>
          </ac:graphicFrameMkLst>
        </pc:graphicFrameChg>
        <pc:graphicFrameChg chg="del mod">
          <ac:chgData name="Tariq Gilani" userId="f95dad9b-1e6c-498c-b573-9242e9268dd4" providerId="ADAL" clId="{AFEE0163-66A8-44B1-9866-7C961525C763}" dt="2022-04-09T20:11:35.287" v="3957" actId="478"/>
          <ac:graphicFrameMkLst>
            <pc:docMk/>
            <pc:sldMk cId="0" sldId="304"/>
            <ac:graphicFrameMk id="6150" creationId="{00000000-0000-0000-0000-000000000000}"/>
          </ac:graphicFrameMkLst>
        </pc:graphicFrameChg>
        <pc:graphicFrameChg chg="mod">
          <ac:chgData name="Tariq Gilani" userId="f95dad9b-1e6c-498c-b573-9242e9268dd4" providerId="ADAL" clId="{AFEE0163-66A8-44B1-9866-7C961525C763}" dt="2022-04-11T02:56:07.302" v="8790" actId="1076"/>
          <ac:graphicFrameMkLst>
            <pc:docMk/>
            <pc:sldMk cId="0" sldId="304"/>
            <ac:graphicFrameMk id="6151" creationId="{00000000-0000-0000-0000-000000000000}"/>
          </ac:graphicFrameMkLst>
        </pc:graphicFrameChg>
        <pc:graphicFrameChg chg="del mod">
          <ac:chgData name="Tariq Gilani" userId="f95dad9b-1e6c-498c-b573-9242e9268dd4" providerId="ADAL" clId="{AFEE0163-66A8-44B1-9866-7C961525C763}" dt="2022-04-09T20:12:02.460" v="3962" actId="478"/>
          <ac:graphicFrameMkLst>
            <pc:docMk/>
            <pc:sldMk cId="0" sldId="304"/>
            <ac:graphicFrameMk id="6152" creationId="{00000000-0000-0000-0000-000000000000}"/>
          </ac:graphicFrameMkLst>
        </pc:graphicFrameChg>
      </pc:sldChg>
      <pc:sldChg chg="addSp delSp modSp add del mod ord">
        <pc:chgData name="Tariq Gilani" userId="f95dad9b-1e6c-498c-b573-9242e9268dd4" providerId="ADAL" clId="{AFEE0163-66A8-44B1-9866-7C961525C763}" dt="2022-04-11T03:18:10.835" v="9025" actId="47"/>
        <pc:sldMkLst>
          <pc:docMk/>
          <pc:sldMk cId="0" sldId="305"/>
        </pc:sldMkLst>
        <pc:spChg chg="del mod">
          <ac:chgData name="Tariq Gilani" userId="f95dad9b-1e6c-498c-b573-9242e9268dd4" providerId="ADAL" clId="{AFEE0163-66A8-44B1-9866-7C961525C763}" dt="2022-04-09T20:29:17.375" v="4441" actId="478"/>
          <ac:spMkLst>
            <pc:docMk/>
            <pc:sldMk cId="0" sldId="305"/>
            <ac:spMk id="3" creationId="{DCBE92BC-C940-4169-B7B3-3230FA276F7B}"/>
          </ac:spMkLst>
        </pc:spChg>
        <pc:spChg chg="add mod">
          <ac:chgData name="Tariq Gilani" userId="f95dad9b-1e6c-498c-b573-9242e9268dd4" providerId="ADAL" clId="{AFEE0163-66A8-44B1-9866-7C961525C763}" dt="2022-04-09T20:28:42.348" v="4439" actId="1076"/>
          <ac:spMkLst>
            <pc:docMk/>
            <pc:sldMk cId="0" sldId="305"/>
            <ac:spMk id="4" creationId="{7859AC6A-1C6B-4C56-ACA2-8B0F0382EDE5}"/>
          </ac:spMkLst>
        </pc:spChg>
        <pc:spChg chg="mod">
          <ac:chgData name="Tariq Gilani" userId="f95dad9b-1e6c-498c-b573-9242e9268dd4" providerId="ADAL" clId="{AFEE0163-66A8-44B1-9866-7C961525C763}" dt="2022-04-09T20:26:06.051" v="4382" actId="2711"/>
          <ac:spMkLst>
            <pc:docMk/>
            <pc:sldMk cId="0" sldId="305"/>
            <ac:spMk id="6153" creationId="{00000000-0000-0000-0000-000000000000}"/>
          </ac:spMkLst>
        </pc:spChg>
      </pc:sldChg>
      <pc:sldChg chg="addSp delSp modSp add del mod modAnim">
        <pc:chgData name="Tariq Gilani" userId="f95dad9b-1e6c-498c-b573-9242e9268dd4" providerId="ADAL" clId="{AFEE0163-66A8-44B1-9866-7C961525C763}" dt="2022-04-11T03:18:11.251" v="9027" actId="47"/>
        <pc:sldMkLst>
          <pc:docMk/>
          <pc:sldMk cId="0" sldId="306"/>
        </pc:sldMkLst>
        <pc:spChg chg="add mod">
          <ac:chgData name="Tariq Gilani" userId="f95dad9b-1e6c-498c-b573-9242e9268dd4" providerId="ADAL" clId="{AFEE0163-66A8-44B1-9866-7C961525C763}" dt="2022-04-10T13:14:28.015" v="5459" actId="1076"/>
          <ac:spMkLst>
            <pc:docMk/>
            <pc:sldMk cId="0" sldId="306"/>
            <ac:spMk id="2" creationId="{00000000-0000-0000-0000-000000000000}"/>
          </ac:spMkLst>
        </pc:spChg>
        <pc:spChg chg="del">
          <ac:chgData name="Tariq Gilani" userId="f95dad9b-1e6c-498c-b573-9242e9268dd4" providerId="ADAL" clId="{AFEE0163-66A8-44B1-9866-7C961525C763}" dt="2022-04-09T20:52:09.038" v="5164" actId="478"/>
          <ac:spMkLst>
            <pc:docMk/>
            <pc:sldMk cId="0" sldId="306"/>
            <ac:spMk id="3" creationId="{C4DFB712-83BE-494E-81D7-202287ADD3DD}"/>
          </ac:spMkLst>
        </pc:spChg>
        <pc:spChg chg="add mod">
          <ac:chgData name="Tariq Gilani" userId="f95dad9b-1e6c-498c-b573-9242e9268dd4" providerId="ADAL" clId="{AFEE0163-66A8-44B1-9866-7C961525C763}" dt="2022-04-11T03:09:06.513" v="8911" actId="1076"/>
          <ac:spMkLst>
            <pc:docMk/>
            <pc:sldMk cId="0" sldId="306"/>
            <ac:spMk id="7" creationId="{B57B05C3-BFC7-4D22-BC70-C8EDCD24B9FF}"/>
          </ac:spMkLst>
        </pc:spChg>
        <pc:spChg chg="add mod">
          <ac:chgData name="Tariq Gilani" userId="f95dad9b-1e6c-498c-b573-9242e9268dd4" providerId="ADAL" clId="{AFEE0163-66A8-44B1-9866-7C961525C763}" dt="2022-04-11T03:09:45.814" v="8914" actId="1076"/>
          <ac:spMkLst>
            <pc:docMk/>
            <pc:sldMk cId="0" sldId="306"/>
            <ac:spMk id="13" creationId="{DA1CF5C7-1217-4374-B3CF-DDFD634A6A1F}"/>
          </ac:spMkLst>
        </pc:spChg>
        <pc:spChg chg="add mod">
          <ac:chgData name="Tariq Gilani" userId="f95dad9b-1e6c-498c-b573-9242e9268dd4" providerId="ADAL" clId="{AFEE0163-66A8-44B1-9866-7C961525C763}" dt="2022-04-10T12:46:53.548" v="5360" actId="1076"/>
          <ac:spMkLst>
            <pc:docMk/>
            <pc:sldMk cId="0" sldId="306"/>
            <ac:spMk id="7170" creationId="{00000000-0000-0000-0000-000000000000}"/>
          </ac:spMkLst>
        </pc:spChg>
        <pc:spChg chg="add mod">
          <ac:chgData name="Tariq Gilani" userId="f95dad9b-1e6c-498c-b573-9242e9268dd4" providerId="ADAL" clId="{AFEE0163-66A8-44B1-9866-7C961525C763}" dt="2022-04-11T03:06:59.099" v="8892" actId="1076"/>
          <ac:spMkLst>
            <pc:docMk/>
            <pc:sldMk cId="0" sldId="306"/>
            <ac:spMk id="7174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20:52:21.892" v="5166" actId="2711"/>
          <ac:spMkLst>
            <pc:docMk/>
            <pc:sldMk cId="0" sldId="306"/>
            <ac:spMk id="7176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0T12:45:24.693" v="5341" actId="20577"/>
          <ac:spMkLst>
            <pc:docMk/>
            <pc:sldMk cId="0" sldId="306"/>
            <ac:spMk id="7177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3:08:20.435" v="8905" actId="14100"/>
          <ac:spMkLst>
            <pc:docMk/>
            <pc:sldMk cId="0" sldId="306"/>
            <ac:spMk id="7178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20:53:49.318" v="5177" actId="255"/>
          <ac:spMkLst>
            <pc:docMk/>
            <pc:sldMk cId="0" sldId="306"/>
            <ac:spMk id="7179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3:06:52.963" v="8891" actId="1076"/>
          <ac:spMkLst>
            <pc:docMk/>
            <pc:sldMk cId="0" sldId="306"/>
            <ac:spMk id="7180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09T20:54:25.873" v="5183" actId="20577"/>
          <ac:spMkLst>
            <pc:docMk/>
            <pc:sldMk cId="0" sldId="306"/>
            <ac:spMk id="7181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1T03:11:15.813" v="8921" actId="14100"/>
          <ac:spMkLst>
            <pc:docMk/>
            <pc:sldMk cId="0" sldId="306"/>
            <ac:spMk id="7182" creationId="{00000000-0000-0000-0000-000000000000}"/>
          </ac:spMkLst>
        </pc:spChg>
        <pc:graphicFrameChg chg="del mod replId">
          <ac:chgData name="Tariq Gilani" userId="f95dad9b-1e6c-498c-b573-9242e9268dd4" providerId="ADAL" clId="{AFEE0163-66A8-44B1-9866-7C961525C763}" dt="2022-04-10T12:45:31.594" v="5344"/>
          <ac:graphicFrameMkLst>
            <pc:docMk/>
            <pc:sldMk cId="0" sldId="306"/>
            <ac:graphicFrameMk id="3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AFEE0163-66A8-44B1-9866-7C961525C763}" dt="2022-04-10T12:47:02.929" v="5362"/>
          <ac:graphicFrameMkLst>
            <pc:docMk/>
            <pc:sldMk cId="0" sldId="306"/>
            <ac:graphicFrameMk id="5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AFEE0163-66A8-44B1-9866-7C961525C763}" dt="2022-04-10T13:13:34.771" v="5443"/>
          <ac:graphicFrameMkLst>
            <pc:docMk/>
            <pc:sldMk cId="0" sldId="306"/>
            <ac:graphicFrameMk id="10" creationId="{00000000-0000-0000-0000-000000000000}"/>
          </ac:graphicFrameMkLst>
        </pc:graphicFrameChg>
        <pc:graphicFrameChg chg="mod">
          <ac:chgData name="Tariq Gilani" userId="f95dad9b-1e6c-498c-b573-9242e9268dd4" providerId="ADAL" clId="{AFEE0163-66A8-44B1-9866-7C961525C763}" dt="2022-04-11T03:08:22.726" v="8906" actId="1076"/>
          <ac:graphicFrameMkLst>
            <pc:docMk/>
            <pc:sldMk cId="0" sldId="306"/>
            <ac:graphicFrameMk id="7171" creationId="{00000000-0000-0000-0000-000000000000}"/>
          </ac:graphicFrameMkLst>
        </pc:graphicFrameChg>
        <pc:graphicFrameChg chg="del mod">
          <ac:chgData name="Tariq Gilani" userId="f95dad9b-1e6c-498c-b573-9242e9268dd4" providerId="ADAL" clId="{AFEE0163-66A8-44B1-9866-7C961525C763}" dt="2022-04-10T13:16:37.294" v="5483" actId="478"/>
          <ac:graphicFrameMkLst>
            <pc:docMk/>
            <pc:sldMk cId="0" sldId="306"/>
            <ac:graphicFrameMk id="7172" creationId="{00000000-0000-0000-0000-000000000000}"/>
          </ac:graphicFrameMkLst>
        </pc:graphicFrameChg>
        <pc:graphicFrameChg chg="mod">
          <ac:chgData name="Tariq Gilani" userId="f95dad9b-1e6c-498c-b573-9242e9268dd4" providerId="ADAL" clId="{AFEE0163-66A8-44B1-9866-7C961525C763}" dt="2022-04-11T03:06:16.688" v="8887" actId="1076"/>
          <ac:graphicFrameMkLst>
            <pc:docMk/>
            <pc:sldMk cId="0" sldId="306"/>
            <ac:graphicFrameMk id="7173" creationId="{00000000-0000-0000-0000-000000000000}"/>
          </ac:graphicFrameMkLst>
        </pc:graphicFrameChg>
        <pc:graphicFrameChg chg="mod">
          <ac:chgData name="Tariq Gilani" userId="f95dad9b-1e6c-498c-b573-9242e9268dd4" providerId="ADAL" clId="{AFEE0163-66A8-44B1-9866-7C961525C763}" dt="2022-04-10T13:35:50.409" v="5911" actId="1076"/>
          <ac:graphicFrameMkLst>
            <pc:docMk/>
            <pc:sldMk cId="0" sldId="306"/>
            <ac:graphicFrameMk id="7175" creationId="{00000000-0000-0000-0000-000000000000}"/>
          </ac:graphicFrameMkLst>
        </pc:graphicFrameChg>
        <pc:cxnChg chg="mod">
          <ac:chgData name="Tariq Gilani" userId="f95dad9b-1e6c-498c-b573-9242e9268dd4" providerId="ADAL" clId="{AFEE0163-66A8-44B1-9866-7C961525C763}" dt="2022-04-10T13:14:23.255" v="5458" actId="14100"/>
          <ac:cxnSpMkLst>
            <pc:docMk/>
            <pc:sldMk cId="0" sldId="306"/>
            <ac:cxnSpMk id="17" creationId="{00000000-0000-0000-0000-000000000000}"/>
          </ac:cxnSpMkLst>
        </pc:cxnChg>
      </pc:sldChg>
      <pc:sldChg chg="del">
        <pc:chgData name="Tariq Gilani" userId="f95dad9b-1e6c-498c-b573-9242e9268dd4" providerId="ADAL" clId="{AFEE0163-66A8-44B1-9866-7C961525C763}" dt="2022-04-10T16:21:57.598" v="8535" actId="47"/>
        <pc:sldMkLst>
          <pc:docMk/>
          <pc:sldMk cId="0" sldId="307"/>
        </pc:sldMkLst>
      </pc:sldChg>
      <pc:sldChg chg="del">
        <pc:chgData name="Tariq Gilani" userId="f95dad9b-1e6c-498c-b573-9242e9268dd4" providerId="ADAL" clId="{AFEE0163-66A8-44B1-9866-7C961525C763}" dt="2022-04-10T16:21:58.669" v="8536" actId="47"/>
        <pc:sldMkLst>
          <pc:docMk/>
          <pc:sldMk cId="0" sldId="308"/>
        </pc:sldMkLst>
      </pc:sldChg>
      <pc:sldChg chg="delSp del mod">
        <pc:chgData name="Tariq Gilani" userId="f95dad9b-1e6c-498c-b573-9242e9268dd4" providerId="ADAL" clId="{AFEE0163-66A8-44B1-9866-7C961525C763}" dt="2022-04-09T20:59:24.198" v="5230" actId="47"/>
        <pc:sldMkLst>
          <pc:docMk/>
          <pc:sldMk cId="0" sldId="309"/>
        </pc:sldMkLst>
        <pc:spChg chg="del">
          <ac:chgData name="Tariq Gilani" userId="f95dad9b-1e6c-498c-b573-9242e9268dd4" providerId="ADAL" clId="{AFEE0163-66A8-44B1-9866-7C961525C763}" dt="2022-04-09T20:54:59.617" v="5184" actId="478"/>
          <ac:spMkLst>
            <pc:docMk/>
            <pc:sldMk cId="0" sldId="309"/>
            <ac:spMk id="4" creationId="{EA8DDFE7-CDE1-48FF-A7D7-153D34F1FD3B}"/>
          </ac:spMkLst>
        </pc:spChg>
      </pc:sldChg>
      <pc:sldChg chg="addSp delSp modSp del mod ord">
        <pc:chgData name="Tariq Gilani" userId="f95dad9b-1e6c-498c-b573-9242e9268dd4" providerId="ADAL" clId="{AFEE0163-66A8-44B1-9866-7C961525C763}" dt="2022-04-10T16:21:45.916" v="8522" actId="47"/>
        <pc:sldMkLst>
          <pc:docMk/>
          <pc:sldMk cId="0" sldId="310"/>
        </pc:sldMkLst>
        <pc:spChg chg="del mod">
          <ac:chgData name="Tariq Gilani" userId="f95dad9b-1e6c-498c-b573-9242e9268dd4" providerId="ADAL" clId="{AFEE0163-66A8-44B1-9866-7C961525C763}" dt="2022-04-10T14:43:40.774" v="7046" actId="478"/>
          <ac:spMkLst>
            <pc:docMk/>
            <pc:sldMk cId="0" sldId="310"/>
            <ac:spMk id="2" creationId="{8F785D6E-3A35-44B3-8436-9D8AA8B2DEAE}"/>
          </ac:spMkLst>
        </pc:spChg>
        <pc:spChg chg="mod">
          <ac:chgData name="Tariq Gilani" userId="f95dad9b-1e6c-498c-b573-9242e9268dd4" providerId="ADAL" clId="{AFEE0163-66A8-44B1-9866-7C961525C763}" dt="2022-04-10T14:42:53.893" v="7034" actId="255"/>
          <ac:spMkLst>
            <pc:docMk/>
            <pc:sldMk cId="0" sldId="310"/>
            <ac:spMk id="3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0T14:47:08.315" v="7074" actId="1076"/>
          <ac:spMkLst>
            <pc:docMk/>
            <pc:sldMk cId="0" sldId="310"/>
            <ac:spMk id="4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0T14:47:57.274" v="7078" actId="1076"/>
          <ac:spMkLst>
            <pc:docMk/>
            <pc:sldMk cId="0" sldId="310"/>
            <ac:spMk id="5" creationId="{00000000-0000-0000-0000-000000000000}"/>
          </ac:spMkLst>
        </pc:spChg>
        <pc:spChg chg="add mod">
          <ac:chgData name="Tariq Gilani" userId="f95dad9b-1e6c-498c-b573-9242e9268dd4" providerId="ADAL" clId="{AFEE0163-66A8-44B1-9866-7C961525C763}" dt="2022-04-10T14:47:55.653" v="7077" actId="207"/>
          <ac:spMkLst>
            <pc:docMk/>
            <pc:sldMk cId="0" sldId="310"/>
            <ac:spMk id="10" creationId="{7D430B22-4607-4D5A-B459-EBEA82E0D436}"/>
          </ac:spMkLst>
        </pc:spChg>
        <pc:spChg chg="mod">
          <ac:chgData name="Tariq Gilani" userId="f95dad9b-1e6c-498c-b573-9242e9268dd4" providerId="ADAL" clId="{AFEE0163-66A8-44B1-9866-7C961525C763}" dt="2022-04-10T14:42:43.209" v="7032" actId="2711"/>
          <ac:spMkLst>
            <pc:docMk/>
            <pc:sldMk cId="0" sldId="310"/>
            <ac:spMk id="4098" creationId="{00000000-0000-0000-0000-000000000000}"/>
          </ac:spMkLst>
        </pc:spChg>
        <pc:spChg chg="mod">
          <ac:chgData name="Tariq Gilani" userId="f95dad9b-1e6c-498c-b573-9242e9268dd4" providerId="ADAL" clId="{AFEE0163-66A8-44B1-9866-7C961525C763}" dt="2022-04-10T14:47:03.743" v="7073" actId="14100"/>
          <ac:spMkLst>
            <pc:docMk/>
            <pc:sldMk cId="0" sldId="310"/>
            <ac:spMk id="4100" creationId="{00000000-0000-0000-0000-000000000000}"/>
          </ac:spMkLst>
        </pc:spChg>
        <pc:picChg chg="mod">
          <ac:chgData name="Tariq Gilani" userId="f95dad9b-1e6c-498c-b573-9242e9268dd4" providerId="ADAL" clId="{AFEE0163-66A8-44B1-9866-7C961525C763}" dt="2022-04-10T14:44:44.398" v="7061" actId="1076"/>
          <ac:picMkLst>
            <pc:docMk/>
            <pc:sldMk cId="0" sldId="310"/>
            <ac:picMk id="4099" creationId="{00000000-0000-0000-0000-000000000000}"/>
          </ac:picMkLst>
        </pc:picChg>
      </pc:sldChg>
      <pc:sldChg chg="delSp del mod">
        <pc:chgData name="Tariq Gilani" userId="f95dad9b-1e6c-498c-b573-9242e9268dd4" providerId="ADAL" clId="{AFEE0163-66A8-44B1-9866-7C961525C763}" dt="2022-04-10T15:12:54.198" v="7435" actId="47"/>
        <pc:sldMkLst>
          <pc:docMk/>
          <pc:sldMk cId="0" sldId="311"/>
        </pc:sldMkLst>
        <pc:spChg chg="del">
          <ac:chgData name="Tariq Gilani" userId="f95dad9b-1e6c-498c-b573-9242e9268dd4" providerId="ADAL" clId="{AFEE0163-66A8-44B1-9866-7C961525C763}" dt="2022-04-10T15:12:20.081" v="7434" actId="478"/>
          <ac:spMkLst>
            <pc:docMk/>
            <pc:sldMk cId="0" sldId="311"/>
            <ac:spMk id="2" creationId="{3E5E25D7-9BA7-4C55-83C2-676F5101029F}"/>
          </ac:spMkLst>
        </pc:spChg>
      </pc:sldChg>
      <pc:sldChg chg="del">
        <pc:chgData name="Tariq Gilani" userId="f95dad9b-1e6c-498c-b573-9242e9268dd4" providerId="ADAL" clId="{AFEE0163-66A8-44B1-9866-7C961525C763}" dt="2022-04-10T16:21:51.420" v="8526" actId="47"/>
        <pc:sldMkLst>
          <pc:docMk/>
          <pc:sldMk cId="0" sldId="312"/>
        </pc:sldMkLst>
      </pc:sldChg>
      <pc:sldChg chg="del">
        <pc:chgData name="Tariq Gilani" userId="f95dad9b-1e6c-498c-b573-9242e9268dd4" providerId="ADAL" clId="{AFEE0163-66A8-44B1-9866-7C961525C763}" dt="2022-04-10T16:21:52.024" v="8527" actId="47"/>
        <pc:sldMkLst>
          <pc:docMk/>
          <pc:sldMk cId="0" sldId="313"/>
        </pc:sldMkLst>
      </pc:sldChg>
      <pc:sldChg chg="del">
        <pc:chgData name="Tariq Gilani" userId="f95dad9b-1e6c-498c-b573-9242e9268dd4" providerId="ADAL" clId="{AFEE0163-66A8-44B1-9866-7C961525C763}" dt="2022-04-10T16:21:54.202" v="8530" actId="47"/>
        <pc:sldMkLst>
          <pc:docMk/>
          <pc:sldMk cId="0" sldId="314"/>
        </pc:sldMkLst>
      </pc:sldChg>
      <pc:sldChg chg="del">
        <pc:chgData name="Tariq Gilani" userId="f95dad9b-1e6c-498c-b573-9242e9268dd4" providerId="ADAL" clId="{AFEE0163-66A8-44B1-9866-7C961525C763}" dt="2022-04-10T16:21:55.181" v="8531" actId="47"/>
        <pc:sldMkLst>
          <pc:docMk/>
          <pc:sldMk cId="0" sldId="315"/>
        </pc:sldMkLst>
      </pc:sldChg>
      <pc:sldChg chg="delSp modSp add del mod setBg">
        <pc:chgData name="Tariq Gilani" userId="f95dad9b-1e6c-498c-b573-9242e9268dd4" providerId="ADAL" clId="{AFEE0163-66A8-44B1-9866-7C961525C763}" dt="2022-04-11T03:18:35.517" v="9050" actId="47"/>
        <pc:sldMkLst>
          <pc:docMk/>
          <pc:sldMk cId="4261904887" sldId="325"/>
        </pc:sldMkLst>
        <pc:spChg chg="mod">
          <ac:chgData name="Tariq Gilani" userId="f95dad9b-1e6c-498c-b573-9242e9268dd4" providerId="ADAL" clId="{AFEE0163-66A8-44B1-9866-7C961525C763}" dt="2022-04-09T01:14:41.161" v="15" actId="20577"/>
          <ac:spMkLst>
            <pc:docMk/>
            <pc:sldMk cId="4261904887" sldId="325"/>
            <ac:spMk id="3" creationId="{89BAEA85-4B64-4865-9704-DD5EFD2342F5}"/>
          </ac:spMkLst>
        </pc:spChg>
        <pc:spChg chg="del">
          <ac:chgData name="Tariq Gilani" userId="f95dad9b-1e6c-498c-b573-9242e9268dd4" providerId="ADAL" clId="{AFEE0163-66A8-44B1-9866-7C961525C763}" dt="2022-04-09T15:00:31.150" v="19" actId="478"/>
          <ac:spMkLst>
            <pc:docMk/>
            <pc:sldMk cId="4261904887" sldId="325"/>
            <ac:spMk id="4" creationId="{5CD70CCB-A6E0-447B-9063-3A9D45F81B2C}"/>
          </ac:spMkLst>
        </pc:spChg>
      </pc:sldChg>
      <pc:sldChg chg="del">
        <pc:chgData name="Tariq Gilani" userId="f95dad9b-1e6c-498c-b573-9242e9268dd4" providerId="ADAL" clId="{AFEE0163-66A8-44B1-9866-7C961525C763}" dt="2022-04-10T15:12:55.693" v="7436" actId="47"/>
        <pc:sldMkLst>
          <pc:docMk/>
          <pc:sldMk cId="442078712" sldId="327"/>
        </pc:sldMkLst>
      </pc:sldChg>
      <pc:sldChg chg="del">
        <pc:chgData name="Tariq Gilani" userId="f95dad9b-1e6c-498c-b573-9242e9268dd4" providerId="ADAL" clId="{AFEE0163-66A8-44B1-9866-7C961525C763}" dt="2022-04-09T19:50:30.300" v="3603" actId="47"/>
        <pc:sldMkLst>
          <pc:docMk/>
          <pc:sldMk cId="23520618" sldId="328"/>
        </pc:sldMkLst>
      </pc:sldChg>
      <pc:sldChg chg="del">
        <pc:chgData name="Tariq Gilani" userId="f95dad9b-1e6c-498c-b573-9242e9268dd4" providerId="ADAL" clId="{AFEE0163-66A8-44B1-9866-7C961525C763}" dt="2022-04-09T20:25:48.571" v="4380" actId="47"/>
        <pc:sldMkLst>
          <pc:docMk/>
          <pc:sldMk cId="3009468721" sldId="329"/>
        </pc:sldMkLst>
      </pc:sldChg>
      <pc:sldChg chg="addSp delSp modSp add del mod modAnim">
        <pc:chgData name="Tariq Gilani" userId="f95dad9b-1e6c-498c-b573-9242e9268dd4" providerId="ADAL" clId="{AFEE0163-66A8-44B1-9866-7C961525C763}" dt="2022-04-11T03:18:11.033" v="9026" actId="47"/>
        <pc:sldMkLst>
          <pc:docMk/>
          <pc:sldMk cId="3715620781" sldId="330"/>
        </pc:sldMkLst>
        <pc:spChg chg="mod">
          <ac:chgData name="Tariq Gilani" userId="f95dad9b-1e6c-498c-b573-9242e9268dd4" providerId="ADAL" clId="{AFEE0163-66A8-44B1-9866-7C961525C763}" dt="2022-04-09T20:30:44.546" v="4447" actId="113"/>
          <ac:spMkLst>
            <pc:docMk/>
            <pc:sldMk cId="3715620781" sldId="330"/>
            <ac:spMk id="2" creationId="{00000000-0000-0000-0000-000000000000}"/>
          </ac:spMkLst>
        </pc:spChg>
        <pc:spChg chg="del mod">
          <ac:chgData name="Tariq Gilani" userId="f95dad9b-1e6c-498c-b573-9242e9268dd4" providerId="ADAL" clId="{AFEE0163-66A8-44B1-9866-7C961525C763}" dt="2022-04-09T20:30:51.730" v="4450" actId="478"/>
          <ac:spMkLst>
            <pc:docMk/>
            <pc:sldMk cId="3715620781" sldId="330"/>
            <ac:spMk id="3" creationId="{00000000-0000-0000-0000-000000000000}"/>
          </ac:spMkLst>
        </pc:spChg>
        <pc:spChg chg="del">
          <ac:chgData name="Tariq Gilani" userId="f95dad9b-1e6c-498c-b573-9242e9268dd4" providerId="ADAL" clId="{AFEE0163-66A8-44B1-9866-7C961525C763}" dt="2022-04-09T20:30:55.552" v="4451" actId="478"/>
          <ac:spMkLst>
            <pc:docMk/>
            <pc:sldMk cId="3715620781" sldId="330"/>
            <ac:spMk id="4" creationId="{00000000-0000-0000-0000-000000000000}"/>
          </ac:spMkLst>
        </pc:spChg>
        <pc:spChg chg="add mod">
          <ac:chgData name="Tariq Gilani" userId="f95dad9b-1e6c-498c-b573-9242e9268dd4" providerId="ADAL" clId="{AFEE0163-66A8-44B1-9866-7C961525C763}" dt="2022-04-09T20:33:02.686" v="4570" actId="1076"/>
          <ac:spMkLst>
            <pc:docMk/>
            <pc:sldMk cId="3715620781" sldId="330"/>
            <ac:spMk id="5" creationId="{05298100-EC60-4E9F-AB2E-180695E04B90}"/>
          </ac:spMkLst>
        </pc:spChg>
        <pc:spChg chg="add mod">
          <ac:chgData name="Tariq Gilani" userId="f95dad9b-1e6c-498c-b573-9242e9268dd4" providerId="ADAL" clId="{AFEE0163-66A8-44B1-9866-7C961525C763}" dt="2022-04-10T12:44:54.377" v="5339" actId="14100"/>
          <ac:spMkLst>
            <pc:docMk/>
            <pc:sldMk cId="3715620781" sldId="330"/>
            <ac:spMk id="6" creationId="{30EB6311-6B59-4EF8-958A-F8D2986E6176}"/>
          </ac:spMkLst>
        </pc:spChg>
        <pc:spChg chg="add mod">
          <ac:chgData name="Tariq Gilani" userId="f95dad9b-1e6c-498c-b573-9242e9268dd4" providerId="ADAL" clId="{AFEE0163-66A8-44B1-9866-7C961525C763}" dt="2022-04-09T20:35:15.282" v="4680" actId="1076"/>
          <ac:spMkLst>
            <pc:docMk/>
            <pc:sldMk cId="3715620781" sldId="330"/>
            <ac:spMk id="7" creationId="{485A47D2-6CE1-4636-9BFE-4756FD58D474}"/>
          </ac:spMkLst>
        </pc:spChg>
        <pc:spChg chg="add mod">
          <ac:chgData name="Tariq Gilani" userId="f95dad9b-1e6c-498c-b573-9242e9268dd4" providerId="ADAL" clId="{AFEE0163-66A8-44B1-9866-7C961525C763}" dt="2022-04-09T20:36:17.717" v="4717" actId="20577"/>
          <ac:spMkLst>
            <pc:docMk/>
            <pc:sldMk cId="3715620781" sldId="330"/>
            <ac:spMk id="8" creationId="{E59BC47A-A70C-400D-AB20-855080597BC9}"/>
          </ac:spMkLst>
        </pc:spChg>
        <pc:spChg chg="add mod">
          <ac:chgData name="Tariq Gilani" userId="f95dad9b-1e6c-498c-b573-9242e9268dd4" providerId="ADAL" clId="{AFEE0163-66A8-44B1-9866-7C961525C763}" dt="2022-04-09T20:36:45.724" v="4720" actId="2085"/>
          <ac:spMkLst>
            <pc:docMk/>
            <pc:sldMk cId="3715620781" sldId="330"/>
            <ac:spMk id="9" creationId="{757CDCE4-E37F-4897-97E7-A91A2854D08F}"/>
          </ac:spMkLst>
        </pc:spChg>
        <pc:spChg chg="add mod">
          <ac:chgData name="Tariq Gilani" userId="f95dad9b-1e6c-498c-b573-9242e9268dd4" providerId="ADAL" clId="{AFEE0163-66A8-44B1-9866-7C961525C763}" dt="2022-04-09T20:37:46.274" v="4738" actId="255"/>
          <ac:spMkLst>
            <pc:docMk/>
            <pc:sldMk cId="3715620781" sldId="330"/>
            <ac:spMk id="10" creationId="{525CB996-2A4A-4DC6-9E79-E92B5BFE55B1}"/>
          </ac:spMkLst>
        </pc:spChg>
        <pc:spChg chg="add mod">
          <ac:chgData name="Tariq Gilani" userId="f95dad9b-1e6c-498c-b573-9242e9268dd4" providerId="ADAL" clId="{AFEE0163-66A8-44B1-9866-7C961525C763}" dt="2022-04-09T20:38:24.957" v="4751" actId="1076"/>
          <ac:spMkLst>
            <pc:docMk/>
            <pc:sldMk cId="3715620781" sldId="330"/>
            <ac:spMk id="11" creationId="{7831ED2E-7E2C-438D-A6CB-9403DE1E19D9}"/>
          </ac:spMkLst>
        </pc:spChg>
        <pc:spChg chg="add del mod">
          <ac:chgData name="Tariq Gilani" userId="f95dad9b-1e6c-498c-b573-9242e9268dd4" providerId="ADAL" clId="{AFEE0163-66A8-44B1-9866-7C961525C763}" dt="2022-04-09T20:38:25.745" v="4753"/>
          <ac:spMkLst>
            <pc:docMk/>
            <pc:sldMk cId="3715620781" sldId="330"/>
            <ac:spMk id="12" creationId="{8D879387-C953-41B9-8920-E9EC6BDBB945}"/>
          </ac:spMkLst>
        </pc:spChg>
        <pc:spChg chg="add mod">
          <ac:chgData name="Tariq Gilani" userId="f95dad9b-1e6c-498c-b573-9242e9268dd4" providerId="ADAL" clId="{AFEE0163-66A8-44B1-9866-7C961525C763}" dt="2022-04-09T20:40:05.981" v="4792" actId="14100"/>
          <ac:spMkLst>
            <pc:docMk/>
            <pc:sldMk cId="3715620781" sldId="330"/>
            <ac:spMk id="13" creationId="{4F67C585-C995-4ACB-80BA-EC1CE2D8717D}"/>
          </ac:spMkLst>
        </pc:spChg>
        <pc:spChg chg="add mod">
          <ac:chgData name="Tariq Gilani" userId="f95dad9b-1e6c-498c-b573-9242e9268dd4" providerId="ADAL" clId="{AFEE0163-66A8-44B1-9866-7C961525C763}" dt="2022-04-09T20:41:39.983" v="4813" actId="1076"/>
          <ac:spMkLst>
            <pc:docMk/>
            <pc:sldMk cId="3715620781" sldId="330"/>
            <ac:spMk id="14" creationId="{2C96219C-599D-46EC-8100-F3430B273BCC}"/>
          </ac:spMkLst>
        </pc:spChg>
        <pc:spChg chg="add mod">
          <ac:chgData name="Tariq Gilani" userId="f95dad9b-1e6c-498c-b573-9242e9268dd4" providerId="ADAL" clId="{AFEE0163-66A8-44B1-9866-7C961525C763}" dt="2022-04-10T12:44:33.479" v="5337" actId="20577"/>
          <ac:spMkLst>
            <pc:docMk/>
            <pc:sldMk cId="3715620781" sldId="330"/>
            <ac:spMk id="15" creationId="{3239DF81-3071-45DB-A332-4581D26716D6}"/>
          </ac:spMkLst>
        </pc:spChg>
        <pc:spChg chg="add mod">
          <ac:chgData name="Tariq Gilani" userId="f95dad9b-1e6c-498c-b573-9242e9268dd4" providerId="ADAL" clId="{AFEE0163-66A8-44B1-9866-7C961525C763}" dt="2022-04-09T20:43:58.869" v="4845" actId="20577"/>
          <ac:spMkLst>
            <pc:docMk/>
            <pc:sldMk cId="3715620781" sldId="330"/>
            <ac:spMk id="17" creationId="{848EEA46-B4BC-4805-B171-642110067FC2}"/>
          </ac:spMkLst>
        </pc:spChg>
        <pc:spChg chg="add mod">
          <ac:chgData name="Tariq Gilani" userId="f95dad9b-1e6c-498c-b573-9242e9268dd4" providerId="ADAL" clId="{AFEE0163-66A8-44B1-9866-7C961525C763}" dt="2022-04-11T03:04:44.980" v="8873" actId="1076"/>
          <ac:spMkLst>
            <pc:docMk/>
            <pc:sldMk cId="3715620781" sldId="330"/>
            <ac:spMk id="18" creationId="{4887BA37-7216-4514-AD91-8B8A9CF9304E}"/>
          </ac:spMkLst>
        </pc:spChg>
        <pc:spChg chg="add mod">
          <ac:chgData name="Tariq Gilani" userId="f95dad9b-1e6c-498c-b573-9242e9268dd4" providerId="ADAL" clId="{AFEE0163-66A8-44B1-9866-7C961525C763}" dt="2022-04-11T03:05:15.784" v="8880" actId="1076"/>
          <ac:spMkLst>
            <pc:docMk/>
            <pc:sldMk cId="3715620781" sldId="330"/>
            <ac:spMk id="20" creationId="{DA264D9D-6D5A-49F8-973C-AA092E6427A1}"/>
          </ac:spMkLst>
        </pc:spChg>
        <pc:spChg chg="add mod">
          <ac:chgData name="Tariq Gilani" userId="f95dad9b-1e6c-498c-b573-9242e9268dd4" providerId="ADAL" clId="{AFEE0163-66A8-44B1-9866-7C961525C763}" dt="2022-04-11T03:05:24.285" v="8881" actId="1076"/>
          <ac:spMkLst>
            <pc:docMk/>
            <pc:sldMk cId="3715620781" sldId="330"/>
            <ac:spMk id="21" creationId="{FC3B07A1-AC7A-42FF-A9C8-4568D3452B62}"/>
          </ac:spMkLst>
        </pc:spChg>
        <pc:spChg chg="add mod">
          <ac:chgData name="Tariq Gilani" userId="f95dad9b-1e6c-498c-b573-9242e9268dd4" providerId="ADAL" clId="{AFEE0163-66A8-44B1-9866-7C961525C763}" dt="2022-04-09T20:51:08.336" v="5163" actId="20577"/>
          <ac:spMkLst>
            <pc:docMk/>
            <pc:sldMk cId="3715620781" sldId="330"/>
            <ac:spMk id="22" creationId="{12D7DAA9-3264-4720-B7EC-55F6D270E58E}"/>
          </ac:spMkLst>
        </pc:spChg>
      </pc:sldChg>
      <pc:sldChg chg="delSp modSp del mod ord">
        <pc:chgData name="Tariq Gilani" userId="f95dad9b-1e6c-498c-b573-9242e9268dd4" providerId="ADAL" clId="{AFEE0163-66A8-44B1-9866-7C961525C763}" dt="2022-04-10T14:42:24.379" v="7030" actId="47"/>
        <pc:sldMkLst>
          <pc:docMk/>
          <pc:sldMk cId="3865227910" sldId="331"/>
        </pc:sldMkLst>
        <pc:spChg chg="del">
          <ac:chgData name="Tariq Gilani" userId="f95dad9b-1e6c-498c-b573-9242e9268dd4" providerId="ADAL" clId="{AFEE0163-66A8-44B1-9866-7C961525C763}" dt="2022-04-09T20:55:23.547" v="5185" actId="478"/>
          <ac:spMkLst>
            <pc:docMk/>
            <pc:sldMk cId="3865227910" sldId="331"/>
            <ac:spMk id="4" creationId="{ABFCCA70-4113-43D8-BB31-C039F9989273}"/>
          </ac:spMkLst>
        </pc:spChg>
        <pc:spChg chg="mod">
          <ac:chgData name="Tariq Gilani" userId="f95dad9b-1e6c-498c-b573-9242e9268dd4" providerId="ADAL" clId="{AFEE0163-66A8-44B1-9866-7C961525C763}" dt="2022-04-10T13:17:57.176" v="5501" actId="2711"/>
          <ac:spMkLst>
            <pc:docMk/>
            <pc:sldMk cId="3865227910" sldId="331"/>
            <ac:spMk id="5" creationId="{7096FD8F-AD40-4F4B-82AF-73F9CA56B050}"/>
          </ac:spMkLst>
        </pc:spChg>
      </pc:sldChg>
      <pc:sldChg chg="delSp modSp add del mod ord">
        <pc:chgData name="Tariq Gilani" userId="f95dad9b-1e6c-498c-b573-9242e9268dd4" providerId="ADAL" clId="{AFEE0163-66A8-44B1-9866-7C961525C763}" dt="2022-04-11T03:18:11.657" v="9029" actId="47"/>
        <pc:sldMkLst>
          <pc:docMk/>
          <pc:sldMk cId="2358059970" sldId="332"/>
        </pc:sldMkLst>
        <pc:spChg chg="mod">
          <ac:chgData name="Tariq Gilani" userId="f95dad9b-1e6c-498c-b573-9242e9268dd4" providerId="ADAL" clId="{AFEE0163-66A8-44B1-9866-7C961525C763}" dt="2022-04-10T13:45:44.037" v="6037" actId="20577"/>
          <ac:spMkLst>
            <pc:docMk/>
            <pc:sldMk cId="2358059970" sldId="332"/>
            <ac:spMk id="3" creationId="{E1F88DC0-BF48-4740-881B-20DCDFA7D670}"/>
          </ac:spMkLst>
        </pc:spChg>
        <pc:spChg chg="del">
          <ac:chgData name="Tariq Gilani" userId="f95dad9b-1e6c-498c-b573-9242e9268dd4" providerId="ADAL" clId="{AFEE0163-66A8-44B1-9866-7C961525C763}" dt="2022-04-09T21:00:20.375" v="5231" actId="478"/>
          <ac:spMkLst>
            <pc:docMk/>
            <pc:sldMk cId="2358059970" sldId="332"/>
            <ac:spMk id="4" creationId="{0531B783-3EFF-4C48-A55A-2E4D3DFF1ED4}"/>
          </ac:spMkLst>
        </pc:spChg>
        <pc:spChg chg="mod">
          <ac:chgData name="Tariq Gilani" userId="f95dad9b-1e6c-498c-b573-9242e9268dd4" providerId="ADAL" clId="{AFEE0163-66A8-44B1-9866-7C961525C763}" dt="2022-04-10T13:44:52.715" v="6029" actId="2711"/>
          <ac:spMkLst>
            <pc:docMk/>
            <pc:sldMk cId="2358059970" sldId="332"/>
            <ac:spMk id="7" creationId="{278EC43F-708D-41E8-8BC0-A7EDA6151117}"/>
          </ac:spMkLst>
        </pc:spChg>
      </pc:sldChg>
      <pc:sldChg chg="addSp delSp modSp new add del mod modAnim">
        <pc:chgData name="Tariq Gilani" userId="f95dad9b-1e6c-498c-b573-9242e9268dd4" providerId="ADAL" clId="{AFEE0163-66A8-44B1-9866-7C961525C763}" dt="2022-04-11T03:18:35.250" v="9049" actId="47"/>
        <pc:sldMkLst>
          <pc:docMk/>
          <pc:sldMk cId="2006531843" sldId="333"/>
        </pc:sldMkLst>
        <pc:spChg chg="del">
          <ac:chgData name="Tariq Gilani" userId="f95dad9b-1e6c-498c-b573-9242e9268dd4" providerId="ADAL" clId="{AFEE0163-66A8-44B1-9866-7C961525C763}" dt="2022-04-09T15:00:15.110" v="17" actId="478"/>
          <ac:spMkLst>
            <pc:docMk/>
            <pc:sldMk cId="2006531843" sldId="333"/>
            <ac:spMk id="2" creationId="{39ECF18B-E10B-4947-8B50-58FC5D323F3A}"/>
          </ac:spMkLst>
        </pc:spChg>
        <pc:spChg chg="del">
          <ac:chgData name="Tariq Gilani" userId="f95dad9b-1e6c-498c-b573-9242e9268dd4" providerId="ADAL" clId="{AFEE0163-66A8-44B1-9866-7C961525C763}" dt="2022-04-09T15:00:18.573" v="18" actId="478"/>
          <ac:spMkLst>
            <pc:docMk/>
            <pc:sldMk cId="2006531843" sldId="333"/>
            <ac:spMk id="3" creationId="{E4F71229-3082-41DA-87A6-6811F9860FB5}"/>
          </ac:spMkLst>
        </pc:spChg>
        <pc:spChg chg="del">
          <ac:chgData name="Tariq Gilani" userId="f95dad9b-1e6c-498c-b573-9242e9268dd4" providerId="ADAL" clId="{AFEE0163-66A8-44B1-9866-7C961525C763}" dt="2022-04-09T15:00:38.534" v="20" actId="478"/>
          <ac:spMkLst>
            <pc:docMk/>
            <pc:sldMk cId="2006531843" sldId="333"/>
            <ac:spMk id="4" creationId="{BB4CD77F-9813-4407-8C66-8767A836C4EE}"/>
          </ac:spMkLst>
        </pc:spChg>
        <pc:spChg chg="add mod">
          <ac:chgData name="Tariq Gilani" userId="f95dad9b-1e6c-498c-b573-9242e9268dd4" providerId="ADAL" clId="{AFEE0163-66A8-44B1-9866-7C961525C763}" dt="2022-04-09T15:04:06.204" v="102" actId="20577"/>
          <ac:spMkLst>
            <pc:docMk/>
            <pc:sldMk cId="2006531843" sldId="333"/>
            <ac:spMk id="5" creationId="{A4B4D985-AD71-43D6-B909-E89D2ED838E9}"/>
          </ac:spMkLst>
        </pc:spChg>
        <pc:spChg chg="add mod">
          <ac:chgData name="Tariq Gilani" userId="f95dad9b-1e6c-498c-b573-9242e9268dd4" providerId="ADAL" clId="{AFEE0163-66A8-44B1-9866-7C961525C763}" dt="2022-04-09T15:06:35.694" v="143" actId="14100"/>
          <ac:spMkLst>
            <pc:docMk/>
            <pc:sldMk cId="2006531843" sldId="333"/>
            <ac:spMk id="6" creationId="{50143209-7DC3-4A9F-87F9-5F4020518358}"/>
          </ac:spMkLst>
        </pc:spChg>
        <pc:spChg chg="add mod">
          <ac:chgData name="Tariq Gilani" userId="f95dad9b-1e6c-498c-b573-9242e9268dd4" providerId="ADAL" clId="{AFEE0163-66A8-44B1-9866-7C961525C763}" dt="2022-04-09T15:18:59.801" v="440" actId="1076"/>
          <ac:spMkLst>
            <pc:docMk/>
            <pc:sldMk cId="2006531843" sldId="333"/>
            <ac:spMk id="8" creationId="{B5921528-4558-4004-B0DA-C2B5E68256DF}"/>
          </ac:spMkLst>
        </pc:spChg>
        <pc:spChg chg="add mod">
          <ac:chgData name="Tariq Gilani" userId="f95dad9b-1e6c-498c-b573-9242e9268dd4" providerId="ADAL" clId="{AFEE0163-66A8-44B1-9866-7C961525C763}" dt="2022-04-09T15:23:37.576" v="457" actId="1076"/>
          <ac:spMkLst>
            <pc:docMk/>
            <pc:sldMk cId="2006531843" sldId="333"/>
            <ac:spMk id="9" creationId="{02EFE323-C218-46AD-A885-8A23F9A997E3}"/>
          </ac:spMkLst>
        </pc:spChg>
        <pc:spChg chg="add mod">
          <ac:chgData name="Tariq Gilani" userId="f95dad9b-1e6c-498c-b573-9242e9268dd4" providerId="ADAL" clId="{AFEE0163-66A8-44B1-9866-7C961525C763}" dt="2022-04-09T15:23:33.487" v="456" actId="1076"/>
          <ac:spMkLst>
            <pc:docMk/>
            <pc:sldMk cId="2006531843" sldId="333"/>
            <ac:spMk id="10" creationId="{3D83B0C2-CFA3-47C2-83D5-B24460B93C56}"/>
          </ac:spMkLst>
        </pc:spChg>
        <pc:spChg chg="add mod">
          <ac:chgData name="Tariq Gilani" userId="f95dad9b-1e6c-498c-b573-9242e9268dd4" providerId="ADAL" clId="{AFEE0163-66A8-44B1-9866-7C961525C763}" dt="2022-04-09T15:30:24.206" v="562" actId="20577"/>
          <ac:spMkLst>
            <pc:docMk/>
            <pc:sldMk cId="2006531843" sldId="333"/>
            <ac:spMk id="11" creationId="{F2036D3A-D826-4CDF-A82E-7DDDADBFF7A9}"/>
          </ac:spMkLst>
        </pc:spChg>
        <pc:spChg chg="add mod">
          <ac:chgData name="Tariq Gilani" userId="f95dad9b-1e6c-498c-b573-9242e9268dd4" providerId="ADAL" clId="{AFEE0163-66A8-44B1-9866-7C961525C763}" dt="2022-04-09T15:34:16.995" v="694" actId="20577"/>
          <ac:spMkLst>
            <pc:docMk/>
            <pc:sldMk cId="2006531843" sldId="333"/>
            <ac:spMk id="12" creationId="{D962776C-E685-4398-9562-A2CD001E258B}"/>
          </ac:spMkLst>
        </pc:spChg>
      </pc:sldChg>
      <pc:sldChg chg="addSp delSp modSp new add del mod modAnim">
        <pc:chgData name="Tariq Gilani" userId="f95dad9b-1e6c-498c-b573-9242e9268dd4" providerId="ADAL" clId="{AFEE0163-66A8-44B1-9866-7C961525C763}" dt="2022-04-11T03:18:34.769" v="9047" actId="47"/>
        <pc:sldMkLst>
          <pc:docMk/>
          <pc:sldMk cId="3197257822" sldId="334"/>
        </pc:sldMkLst>
        <pc:spChg chg="del">
          <ac:chgData name="Tariq Gilani" userId="f95dad9b-1e6c-498c-b573-9242e9268dd4" providerId="ADAL" clId="{AFEE0163-66A8-44B1-9866-7C961525C763}" dt="2022-04-09T17:38:55.614" v="771" actId="478"/>
          <ac:spMkLst>
            <pc:docMk/>
            <pc:sldMk cId="3197257822" sldId="334"/>
            <ac:spMk id="2" creationId="{85F6D7FA-19DE-4432-B480-95C5D280FC4F}"/>
          </ac:spMkLst>
        </pc:spChg>
        <pc:spChg chg="del">
          <ac:chgData name="Tariq Gilani" userId="f95dad9b-1e6c-498c-b573-9242e9268dd4" providerId="ADAL" clId="{AFEE0163-66A8-44B1-9866-7C961525C763}" dt="2022-04-09T17:38:59.415" v="772" actId="478"/>
          <ac:spMkLst>
            <pc:docMk/>
            <pc:sldMk cId="3197257822" sldId="334"/>
            <ac:spMk id="3" creationId="{8577BDDD-9743-481D-B42B-40591176A9F8}"/>
          </ac:spMkLst>
        </pc:spChg>
        <pc:spChg chg="add mod">
          <ac:chgData name="Tariq Gilani" userId="f95dad9b-1e6c-498c-b573-9242e9268dd4" providerId="ADAL" clId="{AFEE0163-66A8-44B1-9866-7C961525C763}" dt="2022-04-09T17:39:37.077" v="808" actId="1076"/>
          <ac:spMkLst>
            <pc:docMk/>
            <pc:sldMk cId="3197257822" sldId="334"/>
            <ac:spMk id="4" creationId="{3A521113-83B1-4756-B62B-E7E116211D5A}"/>
          </ac:spMkLst>
        </pc:spChg>
        <pc:spChg chg="add mod">
          <ac:chgData name="Tariq Gilani" userId="f95dad9b-1e6c-498c-b573-9242e9268dd4" providerId="ADAL" clId="{AFEE0163-66A8-44B1-9866-7C961525C763}" dt="2022-04-09T17:40:30.749" v="837" actId="1076"/>
          <ac:spMkLst>
            <pc:docMk/>
            <pc:sldMk cId="3197257822" sldId="334"/>
            <ac:spMk id="5" creationId="{D26910C1-2287-420E-847D-E5B446E627E1}"/>
          </ac:spMkLst>
        </pc:spChg>
        <pc:spChg chg="add mod">
          <ac:chgData name="Tariq Gilani" userId="f95dad9b-1e6c-498c-b573-9242e9268dd4" providerId="ADAL" clId="{AFEE0163-66A8-44B1-9866-7C961525C763}" dt="2022-04-10T12:37:49.837" v="5245" actId="6549"/>
          <ac:spMkLst>
            <pc:docMk/>
            <pc:sldMk cId="3197257822" sldId="334"/>
            <ac:spMk id="14" creationId="{DA44D88B-7EE8-42E6-9D71-5604F1D9396A}"/>
          </ac:spMkLst>
        </pc:spChg>
        <pc:spChg chg="add mod">
          <ac:chgData name="Tariq Gilani" userId="f95dad9b-1e6c-498c-b573-9242e9268dd4" providerId="ADAL" clId="{AFEE0163-66A8-44B1-9866-7C961525C763}" dt="2022-04-10T12:37:44.540" v="5243" actId="6549"/>
          <ac:spMkLst>
            <pc:docMk/>
            <pc:sldMk cId="3197257822" sldId="334"/>
            <ac:spMk id="15" creationId="{0B18C9FF-6770-4B9A-8F01-9D00387FDA4D}"/>
          </ac:spMkLst>
        </pc:spChg>
        <pc:spChg chg="add mod">
          <ac:chgData name="Tariq Gilani" userId="f95dad9b-1e6c-498c-b573-9242e9268dd4" providerId="ADAL" clId="{AFEE0163-66A8-44B1-9866-7C961525C763}" dt="2022-04-10T12:37:39.208" v="5241" actId="6549"/>
          <ac:spMkLst>
            <pc:docMk/>
            <pc:sldMk cId="3197257822" sldId="334"/>
            <ac:spMk id="16" creationId="{5A2D6E68-4F53-483F-B1C1-241BBA6FC8AF}"/>
          </ac:spMkLst>
        </pc:spChg>
        <pc:spChg chg="add mod">
          <ac:chgData name="Tariq Gilani" userId="f95dad9b-1e6c-498c-b573-9242e9268dd4" providerId="ADAL" clId="{AFEE0163-66A8-44B1-9866-7C961525C763}" dt="2022-04-09T17:47:22.334" v="933" actId="164"/>
          <ac:spMkLst>
            <pc:docMk/>
            <pc:sldMk cId="3197257822" sldId="334"/>
            <ac:spMk id="17" creationId="{8295888D-D401-4D8E-9847-FE7F2F558779}"/>
          </ac:spMkLst>
        </pc:spChg>
        <pc:spChg chg="add mod">
          <ac:chgData name="Tariq Gilani" userId="f95dad9b-1e6c-498c-b573-9242e9268dd4" providerId="ADAL" clId="{AFEE0163-66A8-44B1-9866-7C961525C763}" dt="2022-04-09T17:47:22.334" v="933" actId="164"/>
          <ac:spMkLst>
            <pc:docMk/>
            <pc:sldMk cId="3197257822" sldId="334"/>
            <ac:spMk id="18" creationId="{610116D6-EFEB-4761-BFB9-FE1C97069CC1}"/>
          </ac:spMkLst>
        </pc:spChg>
        <pc:spChg chg="add mod">
          <ac:chgData name="Tariq Gilani" userId="f95dad9b-1e6c-498c-b573-9242e9268dd4" providerId="ADAL" clId="{AFEE0163-66A8-44B1-9866-7C961525C763}" dt="2022-04-09T17:47:22.334" v="933" actId="164"/>
          <ac:spMkLst>
            <pc:docMk/>
            <pc:sldMk cId="3197257822" sldId="334"/>
            <ac:spMk id="19" creationId="{3F690D42-6499-492A-8E6E-3D76D00EA0FE}"/>
          </ac:spMkLst>
        </pc:spChg>
        <pc:spChg chg="add mod">
          <ac:chgData name="Tariq Gilani" userId="f95dad9b-1e6c-498c-b573-9242e9268dd4" providerId="ADAL" clId="{AFEE0163-66A8-44B1-9866-7C961525C763}" dt="2022-04-09T17:47:22.334" v="933" actId="164"/>
          <ac:spMkLst>
            <pc:docMk/>
            <pc:sldMk cId="3197257822" sldId="334"/>
            <ac:spMk id="20" creationId="{E5E35DD5-49BC-4B64-BC4C-2FC55459F014}"/>
          </ac:spMkLst>
        </pc:spChg>
        <pc:spChg chg="add mod">
          <ac:chgData name="Tariq Gilani" userId="f95dad9b-1e6c-498c-b573-9242e9268dd4" providerId="ADAL" clId="{AFEE0163-66A8-44B1-9866-7C961525C763}" dt="2022-04-09T17:47:22.334" v="933" actId="164"/>
          <ac:spMkLst>
            <pc:docMk/>
            <pc:sldMk cId="3197257822" sldId="334"/>
            <ac:spMk id="21" creationId="{9B2A069A-FB75-4039-97B9-6EF282BFFD1A}"/>
          </ac:spMkLst>
        </pc:spChg>
        <pc:spChg chg="add mod">
          <ac:chgData name="Tariq Gilani" userId="f95dad9b-1e6c-498c-b573-9242e9268dd4" providerId="ADAL" clId="{AFEE0163-66A8-44B1-9866-7C961525C763}" dt="2022-04-09T17:47:22.334" v="933" actId="164"/>
          <ac:spMkLst>
            <pc:docMk/>
            <pc:sldMk cId="3197257822" sldId="334"/>
            <ac:spMk id="22" creationId="{0A3E6A2B-4885-4477-A42E-6E32714522D8}"/>
          </ac:spMkLst>
        </pc:spChg>
        <pc:spChg chg="add mod">
          <ac:chgData name="Tariq Gilani" userId="f95dad9b-1e6c-498c-b573-9242e9268dd4" providerId="ADAL" clId="{AFEE0163-66A8-44B1-9866-7C961525C763}" dt="2022-04-10T12:37:17.849" v="5235" actId="20577"/>
          <ac:spMkLst>
            <pc:docMk/>
            <pc:sldMk cId="3197257822" sldId="334"/>
            <ac:spMk id="24" creationId="{22E59FE4-524B-42E1-9A1F-56DB46FCAD74}"/>
          </ac:spMkLst>
        </pc:spChg>
        <pc:spChg chg="add del mod">
          <ac:chgData name="Tariq Gilani" userId="f95dad9b-1e6c-498c-b573-9242e9268dd4" providerId="ADAL" clId="{AFEE0163-66A8-44B1-9866-7C961525C763}" dt="2022-04-09T17:48:17.866" v="957"/>
          <ac:spMkLst>
            <pc:docMk/>
            <pc:sldMk cId="3197257822" sldId="334"/>
            <ac:spMk id="25" creationId="{63D177C8-C37C-4A17-BEFA-34B11BE72829}"/>
          </ac:spMkLst>
        </pc:spChg>
        <pc:spChg chg="add mod">
          <ac:chgData name="Tariq Gilani" userId="f95dad9b-1e6c-498c-b573-9242e9268dd4" providerId="ADAL" clId="{AFEE0163-66A8-44B1-9866-7C961525C763}" dt="2022-04-10T12:37:24.252" v="5237" actId="6549"/>
          <ac:spMkLst>
            <pc:docMk/>
            <pc:sldMk cId="3197257822" sldId="334"/>
            <ac:spMk id="26" creationId="{1894B21B-BAE6-4988-A463-F496E48C12BB}"/>
          </ac:spMkLst>
        </pc:spChg>
        <pc:spChg chg="add mod">
          <ac:chgData name="Tariq Gilani" userId="f95dad9b-1e6c-498c-b573-9242e9268dd4" providerId="ADAL" clId="{AFEE0163-66A8-44B1-9866-7C961525C763}" dt="2022-04-10T12:37:29.738" v="5239" actId="6549"/>
          <ac:spMkLst>
            <pc:docMk/>
            <pc:sldMk cId="3197257822" sldId="334"/>
            <ac:spMk id="27" creationId="{7707529D-725F-424D-A672-CD9AD02BC4B3}"/>
          </ac:spMkLst>
        </pc:spChg>
        <pc:spChg chg="add mod">
          <ac:chgData name="Tariq Gilani" userId="f95dad9b-1e6c-498c-b573-9242e9268dd4" providerId="ADAL" clId="{AFEE0163-66A8-44B1-9866-7C961525C763}" dt="2022-04-09T17:50:17.970" v="993" actId="16959"/>
          <ac:spMkLst>
            <pc:docMk/>
            <pc:sldMk cId="3197257822" sldId="334"/>
            <ac:spMk id="28" creationId="{EFBBBDB4-8C5E-4F57-A2F4-2ECB5D7C3A5D}"/>
          </ac:spMkLst>
        </pc:spChg>
        <pc:spChg chg="add mod">
          <ac:chgData name="Tariq Gilani" userId="f95dad9b-1e6c-498c-b573-9242e9268dd4" providerId="ADAL" clId="{AFEE0163-66A8-44B1-9866-7C961525C763}" dt="2022-04-09T17:53:24.151" v="1043" actId="20577"/>
          <ac:spMkLst>
            <pc:docMk/>
            <pc:sldMk cId="3197257822" sldId="334"/>
            <ac:spMk id="29" creationId="{EC36F1AF-212A-4099-B0E0-3E662571F399}"/>
          </ac:spMkLst>
        </pc:spChg>
        <pc:spChg chg="add mod">
          <ac:chgData name="Tariq Gilani" userId="f95dad9b-1e6c-498c-b573-9242e9268dd4" providerId="ADAL" clId="{AFEE0163-66A8-44B1-9866-7C961525C763}" dt="2022-04-09T17:56:43.978" v="1188" actId="1076"/>
          <ac:spMkLst>
            <pc:docMk/>
            <pc:sldMk cId="3197257822" sldId="334"/>
            <ac:spMk id="30" creationId="{0F878A2A-91A2-401F-A191-24D4C910D089}"/>
          </ac:spMkLst>
        </pc:spChg>
        <pc:spChg chg="add mod">
          <ac:chgData name="Tariq Gilani" userId="f95dad9b-1e6c-498c-b573-9242e9268dd4" providerId="ADAL" clId="{AFEE0163-66A8-44B1-9866-7C961525C763}" dt="2022-04-09T18:00:17.982" v="1316" actId="14100"/>
          <ac:spMkLst>
            <pc:docMk/>
            <pc:sldMk cId="3197257822" sldId="334"/>
            <ac:spMk id="31" creationId="{F92DB9DF-A81E-4822-AE4E-A482E911A4EC}"/>
          </ac:spMkLst>
        </pc:spChg>
        <pc:spChg chg="add mod">
          <ac:chgData name="Tariq Gilani" userId="f95dad9b-1e6c-498c-b573-9242e9268dd4" providerId="ADAL" clId="{AFEE0163-66A8-44B1-9866-7C961525C763}" dt="2022-04-09T18:00:29.948" v="1318" actId="113"/>
          <ac:spMkLst>
            <pc:docMk/>
            <pc:sldMk cId="3197257822" sldId="334"/>
            <ac:spMk id="32" creationId="{C354A27A-B436-4F30-BE31-995B13B6B780}"/>
          </ac:spMkLst>
        </pc:spChg>
        <pc:spChg chg="add mod">
          <ac:chgData name="Tariq Gilani" userId="f95dad9b-1e6c-498c-b573-9242e9268dd4" providerId="ADAL" clId="{AFEE0163-66A8-44B1-9866-7C961525C763}" dt="2022-04-09T18:01:28.180" v="1369" actId="14100"/>
          <ac:spMkLst>
            <pc:docMk/>
            <pc:sldMk cId="3197257822" sldId="334"/>
            <ac:spMk id="33" creationId="{0BF04C53-38BD-4D1A-B6A4-E1A19AE65D13}"/>
          </ac:spMkLst>
        </pc:spChg>
        <pc:spChg chg="add mod">
          <ac:chgData name="Tariq Gilani" userId="f95dad9b-1e6c-498c-b573-9242e9268dd4" providerId="ADAL" clId="{AFEE0163-66A8-44B1-9866-7C961525C763}" dt="2022-04-09T18:03:19.718" v="1485" actId="1076"/>
          <ac:spMkLst>
            <pc:docMk/>
            <pc:sldMk cId="3197257822" sldId="334"/>
            <ac:spMk id="34" creationId="{8097839F-6783-411F-8640-1EF363600781}"/>
          </ac:spMkLst>
        </pc:spChg>
        <pc:spChg chg="add mod">
          <ac:chgData name="Tariq Gilani" userId="f95dad9b-1e6c-498c-b573-9242e9268dd4" providerId="ADAL" clId="{AFEE0163-66A8-44B1-9866-7C961525C763}" dt="2022-04-09T18:03:31.519" v="1487" actId="14100"/>
          <ac:spMkLst>
            <pc:docMk/>
            <pc:sldMk cId="3197257822" sldId="334"/>
            <ac:spMk id="35" creationId="{CE68EC4D-0DB8-4865-832B-754553DCC838}"/>
          </ac:spMkLst>
        </pc:spChg>
        <pc:grpChg chg="add mod">
          <ac:chgData name="Tariq Gilani" userId="f95dad9b-1e6c-498c-b573-9242e9268dd4" providerId="ADAL" clId="{AFEE0163-66A8-44B1-9866-7C961525C763}" dt="2022-04-09T17:47:22.334" v="933" actId="164"/>
          <ac:grpSpMkLst>
            <pc:docMk/>
            <pc:sldMk cId="3197257822" sldId="334"/>
            <ac:grpSpMk id="23" creationId="{43E0BCE8-EB78-42A0-9D48-53293F965A14}"/>
          </ac:grpSpMkLst>
        </pc:grpChg>
        <pc:cxnChg chg="add mod">
          <ac:chgData name="Tariq Gilani" userId="f95dad9b-1e6c-498c-b573-9242e9268dd4" providerId="ADAL" clId="{AFEE0163-66A8-44B1-9866-7C961525C763}" dt="2022-04-09T17:47:22.334" v="933" actId="164"/>
          <ac:cxnSpMkLst>
            <pc:docMk/>
            <pc:sldMk cId="3197257822" sldId="334"/>
            <ac:cxnSpMk id="7" creationId="{1EF5F152-56CA-4165-9E15-43536755F99F}"/>
          </ac:cxnSpMkLst>
        </pc:cxnChg>
        <pc:cxnChg chg="add mod">
          <ac:chgData name="Tariq Gilani" userId="f95dad9b-1e6c-498c-b573-9242e9268dd4" providerId="ADAL" clId="{AFEE0163-66A8-44B1-9866-7C961525C763}" dt="2022-04-09T17:47:22.334" v="933" actId="164"/>
          <ac:cxnSpMkLst>
            <pc:docMk/>
            <pc:sldMk cId="3197257822" sldId="334"/>
            <ac:cxnSpMk id="9" creationId="{1B9679FD-7DCA-4E3A-A222-8FEA8C5C9213}"/>
          </ac:cxnSpMkLst>
        </pc:cxnChg>
        <pc:cxnChg chg="add mod">
          <ac:chgData name="Tariq Gilani" userId="f95dad9b-1e6c-498c-b573-9242e9268dd4" providerId="ADAL" clId="{AFEE0163-66A8-44B1-9866-7C961525C763}" dt="2022-04-09T17:47:22.334" v="933" actId="164"/>
          <ac:cxnSpMkLst>
            <pc:docMk/>
            <pc:sldMk cId="3197257822" sldId="334"/>
            <ac:cxnSpMk id="10" creationId="{BC9D9637-67A5-4609-B7D2-35C792D51325}"/>
          </ac:cxnSpMkLst>
        </pc:cxnChg>
        <pc:cxnChg chg="add mod">
          <ac:chgData name="Tariq Gilani" userId="f95dad9b-1e6c-498c-b573-9242e9268dd4" providerId="ADAL" clId="{AFEE0163-66A8-44B1-9866-7C961525C763}" dt="2022-04-09T17:47:22.334" v="933" actId="164"/>
          <ac:cxnSpMkLst>
            <pc:docMk/>
            <pc:sldMk cId="3197257822" sldId="334"/>
            <ac:cxnSpMk id="11" creationId="{BE487432-FB0F-4D42-8582-D1F9985E8023}"/>
          </ac:cxnSpMkLst>
        </pc:cxnChg>
      </pc:sldChg>
      <pc:sldChg chg="addSp delSp modSp new add del mod modAnim">
        <pc:chgData name="Tariq Gilani" userId="f95dad9b-1e6c-498c-b573-9242e9268dd4" providerId="ADAL" clId="{AFEE0163-66A8-44B1-9866-7C961525C763}" dt="2022-04-11T03:18:34.552" v="9046" actId="47"/>
        <pc:sldMkLst>
          <pc:docMk/>
          <pc:sldMk cId="1745393457" sldId="335"/>
        </pc:sldMkLst>
        <pc:spChg chg="del">
          <ac:chgData name="Tariq Gilani" userId="f95dad9b-1e6c-498c-b573-9242e9268dd4" providerId="ADAL" clId="{AFEE0163-66A8-44B1-9866-7C961525C763}" dt="2022-04-09T18:04:00.439" v="1489" actId="478"/>
          <ac:spMkLst>
            <pc:docMk/>
            <pc:sldMk cId="1745393457" sldId="335"/>
            <ac:spMk id="2" creationId="{59E5A329-18EE-40B4-BD68-80226996D48B}"/>
          </ac:spMkLst>
        </pc:spChg>
        <pc:spChg chg="del">
          <ac:chgData name="Tariq Gilani" userId="f95dad9b-1e6c-498c-b573-9242e9268dd4" providerId="ADAL" clId="{AFEE0163-66A8-44B1-9866-7C961525C763}" dt="2022-04-09T18:04:04.963" v="1490" actId="478"/>
          <ac:spMkLst>
            <pc:docMk/>
            <pc:sldMk cId="1745393457" sldId="335"/>
            <ac:spMk id="3" creationId="{464B1C44-EC0B-4EB7-A7A7-F1A82705C949}"/>
          </ac:spMkLst>
        </pc:spChg>
        <pc:spChg chg="add mod">
          <ac:chgData name="Tariq Gilani" userId="f95dad9b-1e6c-498c-b573-9242e9268dd4" providerId="ADAL" clId="{AFEE0163-66A8-44B1-9866-7C961525C763}" dt="2022-04-09T18:05:41.106" v="1609" actId="1076"/>
          <ac:spMkLst>
            <pc:docMk/>
            <pc:sldMk cId="1745393457" sldId="335"/>
            <ac:spMk id="4" creationId="{8B7ED972-9B5A-4624-86A1-699BB7DFA8EA}"/>
          </ac:spMkLst>
        </pc:spChg>
        <pc:spChg chg="add mod">
          <ac:chgData name="Tariq Gilani" userId="f95dad9b-1e6c-498c-b573-9242e9268dd4" providerId="ADAL" clId="{AFEE0163-66A8-44B1-9866-7C961525C763}" dt="2022-04-09T18:16:08.808" v="1864" actId="14100"/>
          <ac:spMkLst>
            <pc:docMk/>
            <pc:sldMk cId="1745393457" sldId="335"/>
            <ac:spMk id="5" creationId="{FE4AEAD8-6FE7-4E8D-8BFF-4E2DD0A7BED8}"/>
          </ac:spMkLst>
        </pc:spChg>
        <pc:spChg chg="add mod">
          <ac:chgData name="Tariq Gilani" userId="f95dad9b-1e6c-498c-b573-9242e9268dd4" providerId="ADAL" clId="{AFEE0163-66A8-44B1-9866-7C961525C763}" dt="2022-04-09T18:12:23.363" v="1768" actId="1076"/>
          <ac:spMkLst>
            <pc:docMk/>
            <pc:sldMk cId="1745393457" sldId="335"/>
            <ac:spMk id="6" creationId="{CF7BB28C-D82B-40E2-AE40-E33706579A10}"/>
          </ac:spMkLst>
        </pc:spChg>
        <pc:spChg chg="add mod">
          <ac:chgData name="Tariq Gilani" userId="f95dad9b-1e6c-498c-b573-9242e9268dd4" providerId="ADAL" clId="{AFEE0163-66A8-44B1-9866-7C961525C763}" dt="2022-04-09T18:12:31.180" v="1770" actId="14100"/>
          <ac:spMkLst>
            <pc:docMk/>
            <pc:sldMk cId="1745393457" sldId="335"/>
            <ac:spMk id="7" creationId="{ACB0C304-8FF4-42BC-9AAC-D9F18FD43BFA}"/>
          </ac:spMkLst>
        </pc:spChg>
        <pc:spChg chg="add mod">
          <ac:chgData name="Tariq Gilani" userId="f95dad9b-1e6c-498c-b573-9242e9268dd4" providerId="ADAL" clId="{AFEE0163-66A8-44B1-9866-7C961525C763}" dt="2022-04-09T18:14:25.522" v="1829" actId="1076"/>
          <ac:spMkLst>
            <pc:docMk/>
            <pc:sldMk cId="1745393457" sldId="335"/>
            <ac:spMk id="8" creationId="{5FDAFDCF-CE4A-4938-B93C-157B363842DD}"/>
          </ac:spMkLst>
        </pc:spChg>
        <pc:spChg chg="add mod">
          <ac:chgData name="Tariq Gilani" userId="f95dad9b-1e6c-498c-b573-9242e9268dd4" providerId="ADAL" clId="{AFEE0163-66A8-44B1-9866-7C961525C763}" dt="2022-04-09T18:16:36.050" v="1881" actId="20577"/>
          <ac:spMkLst>
            <pc:docMk/>
            <pc:sldMk cId="1745393457" sldId="335"/>
            <ac:spMk id="9" creationId="{D931A3B2-77F7-4AA5-BD95-AA47081DB4E7}"/>
          </ac:spMkLst>
        </pc:spChg>
        <pc:spChg chg="add mod">
          <ac:chgData name="Tariq Gilani" userId="f95dad9b-1e6c-498c-b573-9242e9268dd4" providerId="ADAL" clId="{AFEE0163-66A8-44B1-9866-7C961525C763}" dt="2022-04-09T18:16:47.783" v="1884" actId="14100"/>
          <ac:spMkLst>
            <pc:docMk/>
            <pc:sldMk cId="1745393457" sldId="335"/>
            <ac:spMk id="10" creationId="{6743A0A5-5E1D-4175-99D9-D221A25B9226}"/>
          </ac:spMkLst>
        </pc:spChg>
        <pc:spChg chg="add mod">
          <ac:chgData name="Tariq Gilani" userId="f95dad9b-1e6c-498c-b573-9242e9268dd4" providerId="ADAL" clId="{AFEE0163-66A8-44B1-9866-7C961525C763}" dt="2022-04-09T18:14:44.416" v="1833" actId="1076"/>
          <ac:spMkLst>
            <pc:docMk/>
            <pc:sldMk cId="1745393457" sldId="335"/>
            <ac:spMk id="11" creationId="{F7E4A6DC-959B-4C7D-88C0-45CD64A078CC}"/>
          </ac:spMkLst>
        </pc:spChg>
        <pc:spChg chg="add mod">
          <ac:chgData name="Tariq Gilani" userId="f95dad9b-1e6c-498c-b573-9242e9268dd4" providerId="ADAL" clId="{AFEE0163-66A8-44B1-9866-7C961525C763}" dt="2022-04-09T18:16:40.063" v="1883" actId="20577"/>
          <ac:spMkLst>
            <pc:docMk/>
            <pc:sldMk cId="1745393457" sldId="335"/>
            <ac:spMk id="12" creationId="{AAB24AD0-A79A-423A-A046-709939E97A51}"/>
          </ac:spMkLst>
        </pc:spChg>
        <pc:spChg chg="add mod">
          <ac:chgData name="Tariq Gilani" userId="f95dad9b-1e6c-498c-b573-9242e9268dd4" providerId="ADAL" clId="{AFEE0163-66A8-44B1-9866-7C961525C763}" dt="2022-04-09T18:17:03.513" v="1889" actId="20577"/>
          <ac:spMkLst>
            <pc:docMk/>
            <pc:sldMk cId="1745393457" sldId="335"/>
            <ac:spMk id="13" creationId="{E2390FCA-4585-481E-9318-763D2362978E}"/>
          </ac:spMkLst>
        </pc:spChg>
        <pc:spChg chg="add mod">
          <ac:chgData name="Tariq Gilani" userId="f95dad9b-1e6c-498c-b573-9242e9268dd4" providerId="ADAL" clId="{AFEE0163-66A8-44B1-9866-7C961525C763}" dt="2022-04-09T18:17:20.244" v="1892" actId="20577"/>
          <ac:spMkLst>
            <pc:docMk/>
            <pc:sldMk cId="1745393457" sldId="335"/>
            <ac:spMk id="14" creationId="{FF111EE3-CFD0-462A-9351-2F1586D6C7C9}"/>
          </ac:spMkLst>
        </pc:spChg>
        <pc:spChg chg="add mod">
          <ac:chgData name="Tariq Gilani" userId="f95dad9b-1e6c-498c-b573-9242e9268dd4" providerId="ADAL" clId="{AFEE0163-66A8-44B1-9866-7C961525C763}" dt="2022-04-09T18:18:25.118" v="1917" actId="1076"/>
          <ac:spMkLst>
            <pc:docMk/>
            <pc:sldMk cId="1745393457" sldId="335"/>
            <ac:spMk id="15" creationId="{CC1400B8-9AD6-4081-BE18-B9DB4DDE0414}"/>
          </ac:spMkLst>
        </pc:spChg>
        <pc:spChg chg="add mod">
          <ac:chgData name="Tariq Gilani" userId="f95dad9b-1e6c-498c-b573-9242e9268dd4" providerId="ADAL" clId="{AFEE0163-66A8-44B1-9866-7C961525C763}" dt="2022-04-09T18:18:42.251" v="1921" actId="20577"/>
          <ac:spMkLst>
            <pc:docMk/>
            <pc:sldMk cId="1745393457" sldId="335"/>
            <ac:spMk id="16" creationId="{D4F314F0-8344-4964-92B0-5FF180DA4F83}"/>
          </ac:spMkLst>
        </pc:spChg>
        <pc:spChg chg="add mod">
          <ac:chgData name="Tariq Gilani" userId="f95dad9b-1e6c-498c-b573-9242e9268dd4" providerId="ADAL" clId="{AFEE0163-66A8-44B1-9866-7C961525C763}" dt="2022-04-11T02:34:24.979" v="8608" actId="1076"/>
          <ac:spMkLst>
            <pc:docMk/>
            <pc:sldMk cId="1745393457" sldId="335"/>
            <ac:spMk id="17" creationId="{4CCBCC8E-1A60-45F9-822D-CE6E5B0E3877}"/>
          </ac:spMkLst>
        </pc:spChg>
        <pc:spChg chg="add mod">
          <ac:chgData name="Tariq Gilani" userId="f95dad9b-1e6c-498c-b573-9242e9268dd4" providerId="ADAL" clId="{AFEE0163-66A8-44B1-9866-7C961525C763}" dt="2022-04-09T18:21:58.453" v="2078" actId="20577"/>
          <ac:spMkLst>
            <pc:docMk/>
            <pc:sldMk cId="1745393457" sldId="335"/>
            <ac:spMk id="18" creationId="{8B179134-A801-454B-B853-614309A91C0C}"/>
          </ac:spMkLst>
        </pc:spChg>
        <pc:spChg chg="add mod">
          <ac:chgData name="Tariq Gilani" userId="f95dad9b-1e6c-498c-b573-9242e9268dd4" providerId="ADAL" clId="{AFEE0163-66A8-44B1-9866-7C961525C763}" dt="2022-04-09T18:23:05.124" v="2107" actId="1076"/>
          <ac:spMkLst>
            <pc:docMk/>
            <pc:sldMk cId="1745393457" sldId="335"/>
            <ac:spMk id="19" creationId="{A6DBEEC2-D16A-47BA-952B-4735E9F68292}"/>
          </ac:spMkLst>
        </pc:spChg>
        <pc:spChg chg="add mod">
          <ac:chgData name="Tariq Gilani" userId="f95dad9b-1e6c-498c-b573-9242e9268dd4" providerId="ADAL" clId="{AFEE0163-66A8-44B1-9866-7C961525C763}" dt="2022-04-09T18:26:01.594" v="2170" actId="14100"/>
          <ac:spMkLst>
            <pc:docMk/>
            <pc:sldMk cId="1745393457" sldId="335"/>
            <ac:spMk id="20" creationId="{BF345BC2-73C1-4168-B5EF-CE6A51E72F80}"/>
          </ac:spMkLst>
        </pc:spChg>
        <pc:spChg chg="add mod">
          <ac:chgData name="Tariq Gilani" userId="f95dad9b-1e6c-498c-b573-9242e9268dd4" providerId="ADAL" clId="{AFEE0163-66A8-44B1-9866-7C961525C763}" dt="2022-04-09T18:25:15.299" v="2163" actId="20577"/>
          <ac:spMkLst>
            <pc:docMk/>
            <pc:sldMk cId="1745393457" sldId="335"/>
            <ac:spMk id="21" creationId="{65F8D89E-4292-47E3-BD0B-2C95B290E393}"/>
          </ac:spMkLst>
        </pc:spChg>
        <pc:spChg chg="add mod">
          <ac:chgData name="Tariq Gilani" userId="f95dad9b-1e6c-498c-b573-9242e9268dd4" providerId="ADAL" clId="{AFEE0163-66A8-44B1-9866-7C961525C763}" dt="2022-04-09T18:26:11.061" v="2173" actId="20577"/>
          <ac:spMkLst>
            <pc:docMk/>
            <pc:sldMk cId="1745393457" sldId="335"/>
            <ac:spMk id="22" creationId="{C6B79D48-9E3D-48C4-83F3-E746154570B4}"/>
          </ac:spMkLst>
        </pc:spChg>
        <pc:spChg chg="add mod">
          <ac:chgData name="Tariq Gilani" userId="f95dad9b-1e6c-498c-b573-9242e9268dd4" providerId="ADAL" clId="{AFEE0163-66A8-44B1-9866-7C961525C763}" dt="2022-04-09T18:26:39.317" v="2180" actId="14100"/>
          <ac:spMkLst>
            <pc:docMk/>
            <pc:sldMk cId="1745393457" sldId="335"/>
            <ac:spMk id="23" creationId="{826BE8DC-E266-4242-86AB-663FB3B7782B}"/>
          </ac:spMkLst>
        </pc:spChg>
        <pc:spChg chg="add mod">
          <ac:chgData name="Tariq Gilani" userId="f95dad9b-1e6c-498c-b573-9242e9268dd4" providerId="ADAL" clId="{AFEE0163-66A8-44B1-9866-7C961525C763}" dt="2022-04-09T18:27:14.159" v="2186" actId="20577"/>
          <ac:spMkLst>
            <pc:docMk/>
            <pc:sldMk cId="1745393457" sldId="335"/>
            <ac:spMk id="24" creationId="{743CF462-A55C-4722-B1F2-6D766A601F38}"/>
          </ac:spMkLst>
        </pc:spChg>
        <pc:spChg chg="add mod">
          <ac:chgData name="Tariq Gilani" userId="f95dad9b-1e6c-498c-b573-9242e9268dd4" providerId="ADAL" clId="{AFEE0163-66A8-44B1-9866-7C961525C763}" dt="2022-04-09T18:29:12.665" v="2212" actId="1076"/>
          <ac:spMkLst>
            <pc:docMk/>
            <pc:sldMk cId="1745393457" sldId="335"/>
            <ac:spMk id="25" creationId="{4FFA5630-6B4D-4061-9039-B5A1BB83ABB9}"/>
          </ac:spMkLst>
        </pc:spChg>
      </pc:sldChg>
      <pc:sldChg chg="addSp delSp modSp new add del mod modAnim">
        <pc:chgData name="Tariq Gilani" userId="f95dad9b-1e6c-498c-b573-9242e9268dd4" providerId="ADAL" clId="{AFEE0163-66A8-44B1-9866-7C961525C763}" dt="2022-04-11T03:18:34.313" v="9045" actId="47"/>
        <pc:sldMkLst>
          <pc:docMk/>
          <pc:sldMk cId="2490270769" sldId="336"/>
        </pc:sldMkLst>
        <pc:spChg chg="add mod">
          <ac:chgData name="Tariq Gilani" userId="f95dad9b-1e6c-498c-b573-9242e9268dd4" providerId="ADAL" clId="{AFEE0163-66A8-44B1-9866-7C961525C763}" dt="2022-04-11T02:36:34.667" v="8625" actId="1076"/>
          <ac:spMkLst>
            <pc:docMk/>
            <pc:sldMk cId="2490270769" sldId="336"/>
            <ac:spMk id="2" creationId="{221F956C-3426-4AFA-AA14-22C251076F7C}"/>
          </ac:spMkLst>
        </pc:spChg>
        <pc:spChg chg="del">
          <ac:chgData name="Tariq Gilani" userId="f95dad9b-1e6c-498c-b573-9242e9268dd4" providerId="ADAL" clId="{AFEE0163-66A8-44B1-9866-7C961525C763}" dt="2022-04-09T18:30:32.393" v="2217" actId="478"/>
          <ac:spMkLst>
            <pc:docMk/>
            <pc:sldMk cId="2490270769" sldId="336"/>
            <ac:spMk id="2" creationId="{67C676A8-5DB1-4D82-A898-33200B412C5B}"/>
          </ac:spMkLst>
        </pc:spChg>
        <pc:spChg chg="del">
          <ac:chgData name="Tariq Gilani" userId="f95dad9b-1e6c-498c-b573-9242e9268dd4" providerId="ADAL" clId="{AFEE0163-66A8-44B1-9866-7C961525C763}" dt="2022-04-09T18:30:27.032" v="2216" actId="478"/>
          <ac:spMkLst>
            <pc:docMk/>
            <pc:sldMk cId="2490270769" sldId="336"/>
            <ac:spMk id="3" creationId="{6B5AE416-FA5F-4537-AB10-59F42556C732}"/>
          </ac:spMkLst>
        </pc:spChg>
        <pc:spChg chg="add mod">
          <ac:chgData name="Tariq Gilani" userId="f95dad9b-1e6c-498c-b573-9242e9268dd4" providerId="ADAL" clId="{AFEE0163-66A8-44B1-9866-7C961525C763}" dt="2022-04-09T18:45:12.525" v="2449" actId="20577"/>
          <ac:spMkLst>
            <pc:docMk/>
            <pc:sldMk cId="2490270769" sldId="336"/>
            <ac:spMk id="4" creationId="{3D3F6F01-B7DB-4043-B765-A26C557BEFAB}"/>
          </ac:spMkLst>
        </pc:spChg>
        <pc:spChg chg="add mod">
          <ac:chgData name="Tariq Gilani" userId="f95dad9b-1e6c-498c-b573-9242e9268dd4" providerId="ADAL" clId="{AFEE0163-66A8-44B1-9866-7C961525C763}" dt="2022-04-09T18:36:16.843" v="2319" actId="1076"/>
          <ac:spMkLst>
            <pc:docMk/>
            <pc:sldMk cId="2490270769" sldId="336"/>
            <ac:spMk id="7" creationId="{B056BE3E-C5BE-4A65-9EDC-F1D10F7413EC}"/>
          </ac:spMkLst>
        </pc:spChg>
        <pc:spChg chg="add mod">
          <ac:chgData name="Tariq Gilani" userId="f95dad9b-1e6c-498c-b573-9242e9268dd4" providerId="ADAL" clId="{AFEE0163-66A8-44B1-9866-7C961525C763}" dt="2022-04-09T18:36:23.388" v="2321" actId="14100"/>
          <ac:spMkLst>
            <pc:docMk/>
            <pc:sldMk cId="2490270769" sldId="336"/>
            <ac:spMk id="8" creationId="{947C994F-45EF-457C-9FED-F0F4D4F5A1BB}"/>
          </ac:spMkLst>
        </pc:spChg>
        <pc:spChg chg="add mod">
          <ac:chgData name="Tariq Gilani" userId="f95dad9b-1e6c-498c-b573-9242e9268dd4" providerId="ADAL" clId="{AFEE0163-66A8-44B1-9866-7C961525C763}" dt="2022-04-09T18:36:31.534" v="2322" actId="1076"/>
          <ac:spMkLst>
            <pc:docMk/>
            <pc:sldMk cId="2490270769" sldId="336"/>
            <ac:spMk id="9" creationId="{9F2FA07E-2BD7-45A2-B965-67E10669CC5D}"/>
          </ac:spMkLst>
        </pc:spChg>
        <pc:spChg chg="add mod">
          <ac:chgData name="Tariq Gilani" userId="f95dad9b-1e6c-498c-b573-9242e9268dd4" providerId="ADAL" clId="{AFEE0163-66A8-44B1-9866-7C961525C763}" dt="2022-04-09T18:40:42.236" v="2379" actId="20577"/>
          <ac:spMkLst>
            <pc:docMk/>
            <pc:sldMk cId="2490270769" sldId="336"/>
            <ac:spMk id="10" creationId="{2DE5C222-1E61-4014-87B2-3772FB0B25FB}"/>
          </ac:spMkLst>
        </pc:spChg>
        <pc:spChg chg="add mod">
          <ac:chgData name="Tariq Gilani" userId="f95dad9b-1e6c-498c-b573-9242e9268dd4" providerId="ADAL" clId="{AFEE0163-66A8-44B1-9866-7C961525C763}" dt="2022-04-09T18:40:53.594" v="2384" actId="20577"/>
          <ac:spMkLst>
            <pc:docMk/>
            <pc:sldMk cId="2490270769" sldId="336"/>
            <ac:spMk id="11" creationId="{6C0FD5A7-01FC-4AA3-A4F6-D0901D4592CB}"/>
          </ac:spMkLst>
        </pc:spChg>
        <pc:spChg chg="add mod">
          <ac:chgData name="Tariq Gilani" userId="f95dad9b-1e6c-498c-b573-9242e9268dd4" providerId="ADAL" clId="{AFEE0163-66A8-44B1-9866-7C961525C763}" dt="2022-04-09T18:48:56.795" v="2488" actId="692"/>
          <ac:spMkLst>
            <pc:docMk/>
            <pc:sldMk cId="2490270769" sldId="336"/>
            <ac:spMk id="12" creationId="{CFFCAE89-4016-4120-B64F-3707F39135A8}"/>
          </ac:spMkLst>
        </pc:spChg>
        <pc:spChg chg="add mod">
          <ac:chgData name="Tariq Gilani" userId="f95dad9b-1e6c-498c-b573-9242e9268dd4" providerId="ADAL" clId="{AFEE0163-66A8-44B1-9866-7C961525C763}" dt="2022-04-09T18:48:42.227" v="2485" actId="20577"/>
          <ac:spMkLst>
            <pc:docMk/>
            <pc:sldMk cId="2490270769" sldId="336"/>
            <ac:spMk id="13" creationId="{4A79C979-EAF8-4CCA-913A-D8B8C26CD6F8}"/>
          </ac:spMkLst>
        </pc:spChg>
        <pc:spChg chg="add mod">
          <ac:chgData name="Tariq Gilani" userId="f95dad9b-1e6c-498c-b573-9242e9268dd4" providerId="ADAL" clId="{AFEE0163-66A8-44B1-9866-7C961525C763}" dt="2022-04-09T18:51:15.978" v="2543" actId="1076"/>
          <ac:spMkLst>
            <pc:docMk/>
            <pc:sldMk cId="2490270769" sldId="336"/>
            <ac:spMk id="14" creationId="{188CC555-550D-445B-95F3-D45DEC22B513}"/>
          </ac:spMkLst>
        </pc:spChg>
        <pc:spChg chg="add mod">
          <ac:chgData name="Tariq Gilani" userId="f95dad9b-1e6c-498c-b573-9242e9268dd4" providerId="ADAL" clId="{AFEE0163-66A8-44B1-9866-7C961525C763}" dt="2022-04-09T18:52:38.087" v="2574" actId="1076"/>
          <ac:spMkLst>
            <pc:docMk/>
            <pc:sldMk cId="2490270769" sldId="336"/>
            <ac:spMk id="15" creationId="{2D2F601B-F473-488D-8C6A-1AE78482A1C9}"/>
          </ac:spMkLst>
        </pc:spChg>
        <pc:spChg chg="add mod">
          <ac:chgData name="Tariq Gilani" userId="f95dad9b-1e6c-498c-b573-9242e9268dd4" providerId="ADAL" clId="{AFEE0163-66A8-44B1-9866-7C961525C763}" dt="2022-04-09T18:53:20.244" v="2612" actId="1076"/>
          <ac:spMkLst>
            <pc:docMk/>
            <pc:sldMk cId="2490270769" sldId="336"/>
            <ac:spMk id="16" creationId="{F449B1BE-997E-41ED-973D-12BB3768D8DF}"/>
          </ac:spMkLst>
        </pc:spChg>
        <pc:spChg chg="add mod">
          <ac:chgData name="Tariq Gilani" userId="f95dad9b-1e6c-498c-b573-9242e9268dd4" providerId="ADAL" clId="{AFEE0163-66A8-44B1-9866-7C961525C763}" dt="2022-04-09T18:55:36.930" v="2646" actId="20577"/>
          <ac:spMkLst>
            <pc:docMk/>
            <pc:sldMk cId="2490270769" sldId="336"/>
            <ac:spMk id="17" creationId="{D4F001EF-5C2D-438B-A6E7-5F7B5CD94D1C}"/>
          </ac:spMkLst>
        </pc:spChg>
        <pc:spChg chg="add mod">
          <ac:chgData name="Tariq Gilani" userId="f95dad9b-1e6c-498c-b573-9242e9268dd4" providerId="ADAL" clId="{AFEE0163-66A8-44B1-9866-7C961525C763}" dt="2022-04-11T02:37:51.067" v="8638" actId="14100"/>
          <ac:spMkLst>
            <pc:docMk/>
            <pc:sldMk cId="2490270769" sldId="336"/>
            <ac:spMk id="18" creationId="{BA1CC7EF-8D80-4755-86EE-621BAD6CF9CD}"/>
          </ac:spMkLst>
        </pc:spChg>
        <pc:spChg chg="add mod">
          <ac:chgData name="Tariq Gilani" userId="f95dad9b-1e6c-498c-b573-9242e9268dd4" providerId="ADAL" clId="{AFEE0163-66A8-44B1-9866-7C961525C763}" dt="2022-04-09T19:12:14.903" v="2964" actId="1076"/>
          <ac:spMkLst>
            <pc:docMk/>
            <pc:sldMk cId="2490270769" sldId="336"/>
            <ac:spMk id="19" creationId="{B725C77A-3667-4A77-94D7-9176F27A6973}"/>
          </ac:spMkLst>
        </pc:spChg>
        <pc:spChg chg="add mod">
          <ac:chgData name="Tariq Gilani" userId="f95dad9b-1e6c-498c-b573-9242e9268dd4" providerId="ADAL" clId="{AFEE0163-66A8-44B1-9866-7C961525C763}" dt="2022-04-09T18:58:20.268" v="2716" actId="14100"/>
          <ac:spMkLst>
            <pc:docMk/>
            <pc:sldMk cId="2490270769" sldId="336"/>
            <ac:spMk id="20" creationId="{D8A4EB80-CDD5-450C-A456-79FF1189BD75}"/>
          </ac:spMkLst>
        </pc:spChg>
        <pc:spChg chg="add mod">
          <ac:chgData name="Tariq Gilani" userId="f95dad9b-1e6c-498c-b573-9242e9268dd4" providerId="ADAL" clId="{AFEE0163-66A8-44B1-9866-7C961525C763}" dt="2022-04-11T02:39:34.704" v="8649" actId="20577"/>
          <ac:spMkLst>
            <pc:docMk/>
            <pc:sldMk cId="2490270769" sldId="336"/>
            <ac:spMk id="21" creationId="{A1CBAF56-66BA-4E4E-818D-3F9E6D61391B}"/>
          </ac:spMkLst>
        </pc:spChg>
        <pc:spChg chg="add mod">
          <ac:chgData name="Tariq Gilani" userId="f95dad9b-1e6c-498c-b573-9242e9268dd4" providerId="ADAL" clId="{AFEE0163-66A8-44B1-9866-7C961525C763}" dt="2022-04-11T02:38:49.764" v="8646" actId="1076"/>
          <ac:spMkLst>
            <pc:docMk/>
            <pc:sldMk cId="2490270769" sldId="336"/>
            <ac:spMk id="22" creationId="{2AF3ED6D-A3DC-405A-887D-5A159CB5F865}"/>
          </ac:spMkLst>
        </pc:spChg>
        <pc:graphicFrameChg chg="add del mod replId">
          <ac:chgData name="Tariq Gilani" userId="f95dad9b-1e6c-498c-b573-9242e9268dd4" providerId="ADAL" clId="{AFEE0163-66A8-44B1-9866-7C961525C763}" dt="2022-04-09T18:30:48.560" v="2219"/>
          <ac:graphicFrameMkLst>
            <pc:docMk/>
            <pc:sldMk cId="2490270769" sldId="336"/>
            <ac:graphicFrameMk id="5" creationId="{3D3F6F01-B7DB-4043-B765-A26C557BEFAB}"/>
          </ac:graphicFrameMkLst>
        </pc:graphicFrameChg>
      </pc:sldChg>
      <pc:sldChg chg="addSp delSp modSp new add del mod modAnim">
        <pc:chgData name="Tariq Gilani" userId="f95dad9b-1e6c-498c-b573-9242e9268dd4" providerId="ADAL" clId="{AFEE0163-66A8-44B1-9866-7C961525C763}" dt="2022-04-11T03:18:34.049" v="9044" actId="47"/>
        <pc:sldMkLst>
          <pc:docMk/>
          <pc:sldMk cId="217408538" sldId="337"/>
        </pc:sldMkLst>
        <pc:spChg chg="del">
          <ac:chgData name="Tariq Gilani" userId="f95dad9b-1e6c-498c-b573-9242e9268dd4" providerId="ADAL" clId="{AFEE0163-66A8-44B1-9866-7C961525C763}" dt="2022-04-09T19:08:01.265" v="2900" actId="478"/>
          <ac:spMkLst>
            <pc:docMk/>
            <pc:sldMk cId="217408538" sldId="337"/>
            <ac:spMk id="2" creationId="{B0E9F82C-538C-4848-BF1E-FB88F08DC951}"/>
          </ac:spMkLst>
        </pc:spChg>
        <pc:spChg chg="del">
          <ac:chgData name="Tariq Gilani" userId="f95dad9b-1e6c-498c-b573-9242e9268dd4" providerId="ADAL" clId="{AFEE0163-66A8-44B1-9866-7C961525C763}" dt="2022-04-09T19:08:05.302" v="2901" actId="478"/>
          <ac:spMkLst>
            <pc:docMk/>
            <pc:sldMk cId="217408538" sldId="337"/>
            <ac:spMk id="3" creationId="{32C3383C-783C-4267-8427-E5925F976215}"/>
          </ac:spMkLst>
        </pc:spChg>
        <pc:spChg chg="add del mod">
          <ac:chgData name="Tariq Gilani" userId="f95dad9b-1e6c-498c-b573-9242e9268dd4" providerId="ADAL" clId="{AFEE0163-66A8-44B1-9866-7C961525C763}" dt="2022-04-09T19:08:23.390" v="2904"/>
          <ac:spMkLst>
            <pc:docMk/>
            <pc:sldMk cId="217408538" sldId="337"/>
            <ac:spMk id="4" creationId="{6216ACAD-9393-4349-BD03-B93774469898}"/>
          </ac:spMkLst>
        </pc:spChg>
        <pc:spChg chg="add mod">
          <ac:chgData name="Tariq Gilani" userId="f95dad9b-1e6c-498c-b573-9242e9268dd4" providerId="ADAL" clId="{AFEE0163-66A8-44B1-9866-7C961525C763}" dt="2022-04-09T19:09:11.022" v="2909" actId="1076"/>
          <ac:spMkLst>
            <pc:docMk/>
            <pc:sldMk cId="217408538" sldId="337"/>
            <ac:spMk id="5" creationId="{D32BC79E-8BEC-4FA8-8AEF-675B2AA14E80}"/>
          </ac:spMkLst>
        </pc:spChg>
        <pc:spChg chg="add mod">
          <ac:chgData name="Tariq Gilani" userId="f95dad9b-1e6c-498c-b573-9242e9268dd4" providerId="ADAL" clId="{AFEE0163-66A8-44B1-9866-7C961525C763}" dt="2022-04-11T02:40:42.717" v="8658" actId="1076"/>
          <ac:spMkLst>
            <pc:docMk/>
            <pc:sldMk cId="217408538" sldId="337"/>
            <ac:spMk id="6" creationId="{31845D7B-4AB3-44C3-955B-9A089AF1DB9F}"/>
          </ac:spMkLst>
        </pc:spChg>
        <pc:spChg chg="add mod">
          <ac:chgData name="Tariq Gilani" userId="f95dad9b-1e6c-498c-b573-9242e9268dd4" providerId="ADAL" clId="{AFEE0163-66A8-44B1-9866-7C961525C763}" dt="2022-04-11T02:40:53.424" v="8660" actId="1076"/>
          <ac:spMkLst>
            <pc:docMk/>
            <pc:sldMk cId="217408538" sldId="337"/>
            <ac:spMk id="7" creationId="{B066175F-9A99-4345-8CE4-43B21ED2C8F8}"/>
          </ac:spMkLst>
        </pc:spChg>
        <pc:spChg chg="add mod">
          <ac:chgData name="Tariq Gilani" userId="f95dad9b-1e6c-498c-b573-9242e9268dd4" providerId="ADAL" clId="{AFEE0163-66A8-44B1-9866-7C961525C763}" dt="2022-04-11T02:40:59.520" v="8661" actId="14100"/>
          <ac:spMkLst>
            <pc:docMk/>
            <pc:sldMk cId="217408538" sldId="337"/>
            <ac:spMk id="8" creationId="{513B05A1-F1A1-438E-9500-34636F8DAAF3}"/>
          </ac:spMkLst>
        </pc:spChg>
        <pc:spChg chg="add mod">
          <ac:chgData name="Tariq Gilani" userId="f95dad9b-1e6c-498c-b573-9242e9268dd4" providerId="ADAL" clId="{AFEE0163-66A8-44B1-9866-7C961525C763}" dt="2022-04-09T19:17:56.365" v="3075" actId="1076"/>
          <ac:spMkLst>
            <pc:docMk/>
            <pc:sldMk cId="217408538" sldId="337"/>
            <ac:spMk id="9" creationId="{0D842001-3113-4C45-AAF8-12B100932C9D}"/>
          </ac:spMkLst>
        </pc:spChg>
        <pc:spChg chg="add mod">
          <ac:chgData name="Tariq Gilani" userId="f95dad9b-1e6c-498c-b573-9242e9268dd4" providerId="ADAL" clId="{AFEE0163-66A8-44B1-9866-7C961525C763}" dt="2022-04-09T19:18:02.141" v="3076" actId="1076"/>
          <ac:spMkLst>
            <pc:docMk/>
            <pc:sldMk cId="217408538" sldId="337"/>
            <ac:spMk id="10" creationId="{B97EADF2-F16C-41A1-8D26-576382038A72}"/>
          </ac:spMkLst>
        </pc:spChg>
        <pc:spChg chg="add mod">
          <ac:chgData name="Tariq Gilani" userId="f95dad9b-1e6c-498c-b573-9242e9268dd4" providerId="ADAL" clId="{AFEE0163-66A8-44B1-9866-7C961525C763}" dt="2022-04-09T19:19:14.995" v="3089" actId="20577"/>
          <ac:spMkLst>
            <pc:docMk/>
            <pc:sldMk cId="217408538" sldId="337"/>
            <ac:spMk id="11" creationId="{BCB5F686-C789-4017-8179-BA20DF407F5A}"/>
          </ac:spMkLst>
        </pc:spChg>
        <pc:spChg chg="add mod">
          <ac:chgData name="Tariq Gilani" userId="f95dad9b-1e6c-498c-b573-9242e9268dd4" providerId="ADAL" clId="{AFEE0163-66A8-44B1-9866-7C961525C763}" dt="2022-04-09T19:21:04.888" v="3121" actId="14100"/>
          <ac:spMkLst>
            <pc:docMk/>
            <pc:sldMk cId="217408538" sldId="337"/>
            <ac:spMk id="12" creationId="{E1150F7C-161D-4FFB-9257-63EDE5B1C286}"/>
          </ac:spMkLst>
        </pc:spChg>
        <pc:spChg chg="add mod">
          <ac:chgData name="Tariq Gilani" userId="f95dad9b-1e6c-498c-b573-9242e9268dd4" providerId="ADAL" clId="{AFEE0163-66A8-44B1-9866-7C961525C763}" dt="2022-04-09T19:20:53.041" v="3119" actId="2085"/>
          <ac:spMkLst>
            <pc:docMk/>
            <pc:sldMk cId="217408538" sldId="337"/>
            <ac:spMk id="13" creationId="{E31A704B-F32A-48CF-8AE1-5FFCA98FCE2C}"/>
          </ac:spMkLst>
        </pc:spChg>
        <pc:spChg chg="add mod">
          <ac:chgData name="Tariq Gilani" userId="f95dad9b-1e6c-498c-b573-9242e9268dd4" providerId="ADAL" clId="{AFEE0163-66A8-44B1-9866-7C961525C763}" dt="2022-04-11T02:41:58.210" v="8671" actId="1076"/>
          <ac:spMkLst>
            <pc:docMk/>
            <pc:sldMk cId="217408538" sldId="337"/>
            <ac:spMk id="14" creationId="{7E553F43-1ACC-4E33-BB6B-B079938C04CF}"/>
          </ac:spMkLst>
        </pc:spChg>
        <pc:spChg chg="add mod">
          <ac:chgData name="Tariq Gilani" userId="f95dad9b-1e6c-498c-b573-9242e9268dd4" providerId="ADAL" clId="{AFEE0163-66A8-44B1-9866-7C961525C763}" dt="2022-04-11T02:42:13.150" v="8674" actId="1076"/>
          <ac:spMkLst>
            <pc:docMk/>
            <pc:sldMk cId="217408538" sldId="337"/>
            <ac:spMk id="15" creationId="{504FE41E-53F7-4262-806B-0D211DD18FAF}"/>
          </ac:spMkLst>
        </pc:spChg>
        <pc:spChg chg="add del mod">
          <ac:chgData name="Tariq Gilani" userId="f95dad9b-1e6c-498c-b573-9242e9268dd4" providerId="ADAL" clId="{AFEE0163-66A8-44B1-9866-7C961525C763}" dt="2022-04-09T19:28:04.427" v="3214"/>
          <ac:spMkLst>
            <pc:docMk/>
            <pc:sldMk cId="217408538" sldId="337"/>
            <ac:spMk id="16" creationId="{B8E90E16-B59A-4332-98B4-23281DEEC330}"/>
          </ac:spMkLst>
        </pc:spChg>
        <pc:spChg chg="add mod">
          <ac:chgData name="Tariq Gilani" userId="f95dad9b-1e6c-498c-b573-9242e9268dd4" providerId="ADAL" clId="{AFEE0163-66A8-44B1-9866-7C961525C763}" dt="2022-04-11T02:42:26.187" v="8677" actId="1076"/>
          <ac:spMkLst>
            <pc:docMk/>
            <pc:sldMk cId="217408538" sldId="337"/>
            <ac:spMk id="17" creationId="{B7C9278C-E1EA-4CDD-A8CD-6FBE19BED9E6}"/>
          </ac:spMkLst>
        </pc:spChg>
        <pc:spChg chg="add mod">
          <ac:chgData name="Tariq Gilani" userId="f95dad9b-1e6c-498c-b573-9242e9268dd4" providerId="ADAL" clId="{AFEE0163-66A8-44B1-9866-7C961525C763}" dt="2022-04-11T02:42:39.826" v="8679" actId="1076"/>
          <ac:spMkLst>
            <pc:docMk/>
            <pc:sldMk cId="217408538" sldId="337"/>
            <ac:spMk id="18" creationId="{256CF172-C7EC-4925-B19F-24169A5930F7}"/>
          </ac:spMkLst>
        </pc:spChg>
        <pc:spChg chg="add mod">
          <ac:chgData name="Tariq Gilani" userId="f95dad9b-1e6c-498c-b573-9242e9268dd4" providerId="ADAL" clId="{AFEE0163-66A8-44B1-9866-7C961525C763}" dt="2022-04-09T19:39:03.225" v="3348" actId="2085"/>
          <ac:spMkLst>
            <pc:docMk/>
            <pc:sldMk cId="217408538" sldId="337"/>
            <ac:spMk id="19" creationId="{86E9A45C-40A5-4078-8111-2C4FCF5A9C29}"/>
          </ac:spMkLst>
        </pc:spChg>
        <pc:spChg chg="add mod">
          <ac:chgData name="Tariq Gilani" userId="f95dad9b-1e6c-498c-b573-9242e9268dd4" providerId="ADAL" clId="{AFEE0163-66A8-44B1-9866-7C961525C763}" dt="2022-04-11T02:43:02.555" v="8684" actId="1076"/>
          <ac:spMkLst>
            <pc:docMk/>
            <pc:sldMk cId="217408538" sldId="337"/>
            <ac:spMk id="20" creationId="{6F18AD27-AE43-4296-B998-020662526635}"/>
          </ac:spMkLst>
        </pc:spChg>
        <pc:spChg chg="add mod">
          <ac:chgData name="Tariq Gilani" userId="f95dad9b-1e6c-498c-b573-9242e9268dd4" providerId="ADAL" clId="{AFEE0163-66A8-44B1-9866-7C961525C763}" dt="2022-04-11T02:43:46.015" v="8694" actId="14100"/>
          <ac:spMkLst>
            <pc:docMk/>
            <pc:sldMk cId="217408538" sldId="337"/>
            <ac:spMk id="21" creationId="{DF928C2B-C333-41B0-A0D9-F4E5C9FD5856}"/>
          </ac:spMkLst>
        </pc:spChg>
        <pc:spChg chg="add mod">
          <ac:chgData name="Tariq Gilani" userId="f95dad9b-1e6c-498c-b573-9242e9268dd4" providerId="ADAL" clId="{AFEE0163-66A8-44B1-9866-7C961525C763}" dt="2022-04-11T02:43:41.079" v="8692" actId="1076"/>
          <ac:spMkLst>
            <pc:docMk/>
            <pc:sldMk cId="217408538" sldId="337"/>
            <ac:spMk id="22" creationId="{4BB714F2-E976-4701-AD52-3B8B3D9E344D}"/>
          </ac:spMkLst>
        </pc:spChg>
        <pc:spChg chg="add mod">
          <ac:chgData name="Tariq Gilani" userId="f95dad9b-1e6c-498c-b573-9242e9268dd4" providerId="ADAL" clId="{AFEE0163-66A8-44B1-9866-7C961525C763}" dt="2022-04-11T02:44:06.046" v="8699" actId="1076"/>
          <ac:spMkLst>
            <pc:docMk/>
            <pc:sldMk cId="217408538" sldId="337"/>
            <ac:spMk id="23" creationId="{CB48A013-EA53-429C-A4F9-97026CF3A99C}"/>
          </ac:spMkLst>
        </pc:spChg>
        <pc:spChg chg="add mod">
          <ac:chgData name="Tariq Gilani" userId="f95dad9b-1e6c-498c-b573-9242e9268dd4" providerId="ADAL" clId="{AFEE0163-66A8-44B1-9866-7C961525C763}" dt="2022-04-11T02:44:01.118" v="8697" actId="1076"/>
          <ac:spMkLst>
            <pc:docMk/>
            <pc:sldMk cId="217408538" sldId="337"/>
            <ac:spMk id="24" creationId="{D997FC8C-DD32-4E4C-8310-E6AD5333A92B}"/>
          </ac:spMkLst>
        </pc:spChg>
        <pc:spChg chg="add del mod">
          <ac:chgData name="Tariq Gilani" userId="f95dad9b-1e6c-498c-b573-9242e9268dd4" providerId="ADAL" clId="{AFEE0163-66A8-44B1-9866-7C961525C763}" dt="2022-04-09T19:49:55.080" v="3600"/>
          <ac:spMkLst>
            <pc:docMk/>
            <pc:sldMk cId="217408538" sldId="337"/>
            <ac:spMk id="25" creationId="{9AC2EF72-C447-4087-A669-33D57A1F6499}"/>
          </ac:spMkLst>
        </pc:spChg>
      </pc:sldChg>
      <pc:sldChg chg="addSp delSp modSp new add del mod">
        <pc:chgData name="Tariq Gilani" userId="f95dad9b-1e6c-498c-b573-9242e9268dd4" providerId="ADAL" clId="{AFEE0163-66A8-44B1-9866-7C961525C763}" dt="2022-04-11T03:18:10.252" v="9022" actId="47"/>
        <pc:sldMkLst>
          <pc:docMk/>
          <pc:sldMk cId="2170544822" sldId="338"/>
        </pc:sldMkLst>
        <pc:spChg chg="del">
          <ac:chgData name="Tariq Gilani" userId="f95dad9b-1e6c-498c-b573-9242e9268dd4" providerId="ADAL" clId="{AFEE0163-66A8-44B1-9866-7C961525C763}" dt="2022-04-09T19:53:23.894" v="3606" actId="478"/>
          <ac:spMkLst>
            <pc:docMk/>
            <pc:sldMk cId="2170544822" sldId="338"/>
            <ac:spMk id="2" creationId="{E06B0A64-E7FA-4219-A8F9-FEE1F3F3BB65}"/>
          </ac:spMkLst>
        </pc:spChg>
        <pc:spChg chg="del">
          <ac:chgData name="Tariq Gilani" userId="f95dad9b-1e6c-498c-b573-9242e9268dd4" providerId="ADAL" clId="{AFEE0163-66A8-44B1-9866-7C961525C763}" dt="2022-04-09T19:53:40.289" v="3611" actId="478"/>
          <ac:spMkLst>
            <pc:docMk/>
            <pc:sldMk cId="2170544822" sldId="338"/>
            <ac:spMk id="3" creationId="{30095E41-4C9A-4464-B953-55E5F49BE2CE}"/>
          </ac:spMkLst>
        </pc:spChg>
        <pc:spChg chg="add mod">
          <ac:chgData name="Tariq Gilani" userId="f95dad9b-1e6c-498c-b573-9242e9268dd4" providerId="ADAL" clId="{AFEE0163-66A8-44B1-9866-7C961525C763}" dt="2022-04-11T02:46:15.899" v="8714" actId="1076"/>
          <ac:spMkLst>
            <pc:docMk/>
            <pc:sldMk cId="2170544822" sldId="338"/>
            <ac:spMk id="4" creationId="{291A80A8-906A-4DF8-A162-67A32E9D369B}"/>
          </ac:spMkLst>
        </pc:spChg>
        <pc:spChg chg="add mod">
          <ac:chgData name="Tariq Gilani" userId="f95dad9b-1e6c-498c-b573-9242e9268dd4" providerId="ADAL" clId="{AFEE0163-66A8-44B1-9866-7C961525C763}" dt="2022-04-11T02:46:15.899" v="8714" actId="1076"/>
          <ac:spMkLst>
            <pc:docMk/>
            <pc:sldMk cId="2170544822" sldId="338"/>
            <ac:spMk id="5" creationId="{E52BD7B0-DCF9-47C8-83A8-099384928B00}"/>
          </ac:spMkLst>
        </pc:spChg>
        <pc:spChg chg="add mod">
          <ac:chgData name="Tariq Gilani" userId="f95dad9b-1e6c-498c-b573-9242e9268dd4" providerId="ADAL" clId="{AFEE0163-66A8-44B1-9866-7C961525C763}" dt="2022-04-11T02:46:15.899" v="8714" actId="1076"/>
          <ac:spMkLst>
            <pc:docMk/>
            <pc:sldMk cId="2170544822" sldId="338"/>
            <ac:spMk id="6" creationId="{D4D70CC8-032A-4824-9546-CB6CFB6EEDCD}"/>
          </ac:spMkLst>
        </pc:spChg>
        <pc:spChg chg="add mod">
          <ac:chgData name="Tariq Gilani" userId="f95dad9b-1e6c-498c-b573-9242e9268dd4" providerId="ADAL" clId="{AFEE0163-66A8-44B1-9866-7C961525C763}" dt="2022-04-11T02:46:15.899" v="8714" actId="1076"/>
          <ac:spMkLst>
            <pc:docMk/>
            <pc:sldMk cId="2170544822" sldId="338"/>
            <ac:spMk id="7" creationId="{6C4FF284-A783-438D-AC46-5C395DCE432C}"/>
          </ac:spMkLst>
        </pc:spChg>
        <pc:spChg chg="add mod">
          <ac:chgData name="Tariq Gilani" userId="f95dad9b-1e6c-498c-b573-9242e9268dd4" providerId="ADAL" clId="{AFEE0163-66A8-44B1-9866-7C961525C763}" dt="2022-04-09T20:01:10.768" v="3806" actId="1076"/>
          <ac:spMkLst>
            <pc:docMk/>
            <pc:sldMk cId="2170544822" sldId="338"/>
            <ac:spMk id="9" creationId="{FEDB4E37-BA25-4294-A9E1-A281BC88686E}"/>
          </ac:spMkLst>
        </pc:spChg>
        <pc:spChg chg="add mod">
          <ac:chgData name="Tariq Gilani" userId="f95dad9b-1e6c-498c-b573-9242e9268dd4" providerId="ADAL" clId="{AFEE0163-66A8-44B1-9866-7C961525C763}" dt="2022-04-11T02:46:12.073" v="8713" actId="20577"/>
          <ac:spMkLst>
            <pc:docMk/>
            <pc:sldMk cId="2170544822" sldId="338"/>
            <ac:spMk id="10" creationId="{0F73F07A-6E8A-4D6F-B5D7-FB7572CE3B69}"/>
          </ac:spMkLst>
        </pc:spChg>
        <pc:spChg chg="add mod">
          <ac:chgData name="Tariq Gilani" userId="f95dad9b-1e6c-498c-b573-9242e9268dd4" providerId="ADAL" clId="{AFEE0163-66A8-44B1-9866-7C961525C763}" dt="2022-04-11T02:45:08.379" v="8707" actId="255"/>
          <ac:spMkLst>
            <pc:docMk/>
            <pc:sldMk cId="2170544822" sldId="338"/>
            <ac:spMk id="11" creationId="{09B5AF9B-80F1-45BA-9AE5-D00BB0982586}"/>
          </ac:spMkLst>
        </pc:spChg>
        <pc:grpChg chg="add mod">
          <ac:chgData name="Tariq Gilani" userId="f95dad9b-1e6c-498c-b573-9242e9268dd4" providerId="ADAL" clId="{AFEE0163-66A8-44B1-9866-7C961525C763}" dt="2022-04-11T02:46:15.899" v="8714" actId="1076"/>
          <ac:grpSpMkLst>
            <pc:docMk/>
            <pc:sldMk cId="2170544822" sldId="338"/>
            <ac:grpSpMk id="8" creationId="{B83AB9E0-85DC-4D18-A66B-233A4338B5F1}"/>
          </ac:grpSpMkLst>
        </pc:grpChg>
        <pc:picChg chg="add mod">
          <ac:chgData name="Tariq Gilani" userId="f95dad9b-1e6c-498c-b573-9242e9268dd4" providerId="ADAL" clId="{AFEE0163-66A8-44B1-9866-7C961525C763}" dt="2022-04-11T02:46:15.899" v="8714" actId="1076"/>
          <ac:picMkLst>
            <pc:docMk/>
            <pc:sldMk cId="2170544822" sldId="338"/>
            <ac:picMk id="13314" creationId="{251DA76F-78EC-4089-B52F-58CD8153723D}"/>
          </ac:picMkLst>
        </pc:picChg>
      </pc:sldChg>
      <pc:sldChg chg="addSp delSp modSp new add del mod ord">
        <pc:chgData name="Tariq Gilani" userId="f95dad9b-1e6c-498c-b573-9242e9268dd4" providerId="ADAL" clId="{AFEE0163-66A8-44B1-9866-7C961525C763}" dt="2022-04-11T03:25:50.058" v="9058" actId="14100"/>
        <pc:sldMkLst>
          <pc:docMk/>
          <pc:sldMk cId="2651712728" sldId="339"/>
        </pc:sldMkLst>
        <pc:spChg chg="del">
          <ac:chgData name="Tariq Gilani" userId="f95dad9b-1e6c-498c-b573-9242e9268dd4" providerId="ADAL" clId="{AFEE0163-66A8-44B1-9866-7C961525C763}" dt="2022-04-09T20:56:29.436" v="5187" actId="478"/>
          <ac:spMkLst>
            <pc:docMk/>
            <pc:sldMk cId="2651712728" sldId="339"/>
            <ac:spMk id="2" creationId="{2F2859AA-EE0F-40C0-A439-62B44D0CD0A2}"/>
          </ac:spMkLst>
        </pc:spChg>
        <pc:spChg chg="del">
          <ac:chgData name="Tariq Gilani" userId="f95dad9b-1e6c-498c-b573-9242e9268dd4" providerId="ADAL" clId="{AFEE0163-66A8-44B1-9866-7C961525C763}" dt="2022-04-09T20:56:35.707" v="5188" actId="478"/>
          <ac:spMkLst>
            <pc:docMk/>
            <pc:sldMk cId="2651712728" sldId="339"/>
            <ac:spMk id="3" creationId="{025C9BAC-1676-41D7-8C70-08593E4D18B0}"/>
          </ac:spMkLst>
        </pc:spChg>
        <pc:spChg chg="del">
          <ac:chgData name="Tariq Gilani" userId="f95dad9b-1e6c-498c-b573-9242e9268dd4" providerId="ADAL" clId="{AFEE0163-66A8-44B1-9866-7C961525C763}" dt="2022-04-09T20:56:40.015" v="5189" actId="478"/>
          <ac:spMkLst>
            <pc:docMk/>
            <pc:sldMk cId="2651712728" sldId="339"/>
            <ac:spMk id="4" creationId="{5D6191C4-F5F4-4989-BF8D-040B178638E5}"/>
          </ac:spMkLst>
        </pc:spChg>
        <pc:spChg chg="add mod">
          <ac:chgData name="Tariq Gilani" userId="f95dad9b-1e6c-498c-b573-9242e9268dd4" providerId="ADAL" clId="{AFEE0163-66A8-44B1-9866-7C961525C763}" dt="2022-04-11T03:25:50.058" v="9058" actId="14100"/>
          <ac:spMkLst>
            <pc:docMk/>
            <pc:sldMk cId="2651712728" sldId="339"/>
            <ac:spMk id="4" creationId="{AE51F90E-FC33-4F59-9D0B-00172D27F42B}"/>
          </ac:spMkLst>
        </pc:spChg>
        <pc:spChg chg="add mod">
          <ac:chgData name="Tariq Gilani" userId="f95dad9b-1e6c-498c-b573-9242e9268dd4" providerId="ADAL" clId="{AFEE0163-66A8-44B1-9866-7C961525C763}" dt="2022-04-11T03:25:15.942" v="9056" actId="255"/>
          <ac:spMkLst>
            <pc:docMk/>
            <pc:sldMk cId="2651712728" sldId="339"/>
            <ac:spMk id="5" creationId="{FBC18835-4E7D-4C1A-B990-D05A6C8B7A70}"/>
          </ac:spMkLst>
        </pc:spChg>
        <pc:spChg chg="add mod">
          <ac:chgData name="Tariq Gilani" userId="f95dad9b-1e6c-498c-b573-9242e9268dd4" providerId="ADAL" clId="{AFEE0163-66A8-44B1-9866-7C961525C763}" dt="2022-04-11T03:25:00.072" v="9055" actId="255"/>
          <ac:spMkLst>
            <pc:docMk/>
            <pc:sldMk cId="2651712728" sldId="339"/>
            <ac:spMk id="7" creationId="{9B979193-7525-4935-AC10-B210F19F7AB2}"/>
          </ac:spMkLst>
        </pc:spChg>
      </pc:sldChg>
      <pc:sldChg chg="addSp delSp modSp new add del mod modAnim">
        <pc:chgData name="Tariq Gilani" userId="f95dad9b-1e6c-498c-b573-9242e9268dd4" providerId="ADAL" clId="{AFEE0163-66A8-44B1-9866-7C961525C763}" dt="2022-04-11T03:18:11.475" v="9028" actId="47"/>
        <pc:sldMkLst>
          <pc:docMk/>
          <pc:sldMk cId="2019681931" sldId="340"/>
        </pc:sldMkLst>
        <pc:spChg chg="del">
          <ac:chgData name="Tariq Gilani" userId="f95dad9b-1e6c-498c-b573-9242e9268dd4" providerId="ADAL" clId="{AFEE0163-66A8-44B1-9866-7C961525C763}" dt="2022-04-10T13:20:36.029" v="5508" actId="478"/>
          <ac:spMkLst>
            <pc:docMk/>
            <pc:sldMk cId="2019681931" sldId="340"/>
            <ac:spMk id="2" creationId="{C59AA518-FC68-483D-A755-D8833341CC75}"/>
          </ac:spMkLst>
        </pc:spChg>
        <pc:spChg chg="del">
          <ac:chgData name="Tariq Gilani" userId="f95dad9b-1e6c-498c-b573-9242e9268dd4" providerId="ADAL" clId="{AFEE0163-66A8-44B1-9866-7C961525C763}" dt="2022-04-10T13:20:40.062" v="5509" actId="478"/>
          <ac:spMkLst>
            <pc:docMk/>
            <pc:sldMk cId="2019681931" sldId="340"/>
            <ac:spMk id="3" creationId="{236FF01C-42BF-46B8-8A8F-EC4C601B2F44}"/>
          </ac:spMkLst>
        </pc:spChg>
        <pc:spChg chg="del">
          <ac:chgData name="Tariq Gilani" userId="f95dad9b-1e6c-498c-b573-9242e9268dd4" providerId="ADAL" clId="{AFEE0163-66A8-44B1-9866-7C961525C763}" dt="2022-04-10T13:20:43.798" v="5510" actId="478"/>
          <ac:spMkLst>
            <pc:docMk/>
            <pc:sldMk cId="2019681931" sldId="340"/>
            <ac:spMk id="4" creationId="{785A2D8F-3CB1-4A79-AB1F-B4812EFEDDEE}"/>
          </ac:spMkLst>
        </pc:spChg>
        <pc:spChg chg="add mod">
          <ac:chgData name="Tariq Gilani" userId="f95dad9b-1e6c-498c-b573-9242e9268dd4" providerId="ADAL" clId="{AFEE0163-66A8-44B1-9866-7C961525C763}" dt="2022-04-10T13:21:24.515" v="5535" actId="207"/>
          <ac:spMkLst>
            <pc:docMk/>
            <pc:sldMk cId="2019681931" sldId="340"/>
            <ac:spMk id="5" creationId="{477B1947-05B7-4F3D-844A-8E1675CBDF79}"/>
          </ac:spMkLst>
        </pc:spChg>
        <pc:spChg chg="add mod">
          <ac:chgData name="Tariq Gilani" userId="f95dad9b-1e6c-498c-b573-9242e9268dd4" providerId="ADAL" clId="{AFEE0163-66A8-44B1-9866-7C961525C763}" dt="2022-04-11T03:11:43.212" v="8927" actId="14100"/>
          <ac:spMkLst>
            <pc:docMk/>
            <pc:sldMk cId="2019681931" sldId="340"/>
            <ac:spMk id="6" creationId="{15BCB63B-3390-42BD-BF1D-702B04D445E1}"/>
          </ac:spMkLst>
        </pc:spChg>
        <pc:spChg chg="add mod">
          <ac:chgData name="Tariq Gilani" userId="f95dad9b-1e6c-498c-b573-9242e9268dd4" providerId="ADAL" clId="{AFEE0163-66A8-44B1-9866-7C961525C763}" dt="2022-04-10T13:24:19.648" v="5628" actId="1076"/>
          <ac:spMkLst>
            <pc:docMk/>
            <pc:sldMk cId="2019681931" sldId="340"/>
            <ac:spMk id="7" creationId="{563932B7-E765-45E9-90DF-6211C99B9BBA}"/>
          </ac:spMkLst>
        </pc:spChg>
        <pc:spChg chg="add mod">
          <ac:chgData name="Tariq Gilani" userId="f95dad9b-1e6c-498c-b573-9242e9268dd4" providerId="ADAL" clId="{AFEE0163-66A8-44B1-9866-7C961525C763}" dt="2022-04-10T13:26:36.226" v="5666" actId="1076"/>
          <ac:spMkLst>
            <pc:docMk/>
            <pc:sldMk cId="2019681931" sldId="340"/>
            <ac:spMk id="8" creationId="{ABC9D5CB-E017-4DBA-83F0-5466A078DB63}"/>
          </ac:spMkLst>
        </pc:spChg>
        <pc:spChg chg="add mod">
          <ac:chgData name="Tariq Gilani" userId="f95dad9b-1e6c-498c-b573-9242e9268dd4" providerId="ADAL" clId="{AFEE0163-66A8-44B1-9866-7C961525C763}" dt="2022-04-11T03:11:59.482" v="8935" actId="1076"/>
          <ac:spMkLst>
            <pc:docMk/>
            <pc:sldMk cId="2019681931" sldId="340"/>
            <ac:spMk id="9" creationId="{3BC28DFE-8282-4BC4-8271-F86D150CC599}"/>
          </ac:spMkLst>
        </pc:spChg>
        <pc:spChg chg="add mod">
          <ac:chgData name="Tariq Gilani" userId="f95dad9b-1e6c-498c-b573-9242e9268dd4" providerId="ADAL" clId="{AFEE0163-66A8-44B1-9866-7C961525C763}" dt="2022-04-10T13:31:14.034" v="5854" actId="16959"/>
          <ac:spMkLst>
            <pc:docMk/>
            <pc:sldMk cId="2019681931" sldId="340"/>
            <ac:spMk id="10" creationId="{DEA64D1B-E564-4A5D-9772-79E805104E42}"/>
          </ac:spMkLst>
        </pc:spChg>
        <pc:spChg chg="add mod">
          <ac:chgData name="Tariq Gilani" userId="f95dad9b-1e6c-498c-b573-9242e9268dd4" providerId="ADAL" clId="{AFEE0163-66A8-44B1-9866-7C961525C763}" dt="2022-04-10T13:30:39.698" v="5850" actId="20577"/>
          <ac:spMkLst>
            <pc:docMk/>
            <pc:sldMk cId="2019681931" sldId="340"/>
            <ac:spMk id="11" creationId="{322B1A65-A112-4B9C-ADE9-86C6DA89EACB}"/>
          </ac:spMkLst>
        </pc:spChg>
        <pc:spChg chg="add del mod">
          <ac:chgData name="Tariq Gilani" userId="f95dad9b-1e6c-498c-b573-9242e9268dd4" providerId="ADAL" clId="{AFEE0163-66A8-44B1-9866-7C961525C763}" dt="2022-04-10T13:31:16.294" v="5856"/>
          <ac:spMkLst>
            <pc:docMk/>
            <pc:sldMk cId="2019681931" sldId="340"/>
            <ac:spMk id="12" creationId="{65715FF1-65F1-431D-9D59-C3F715A086B1}"/>
          </ac:spMkLst>
        </pc:spChg>
        <pc:spChg chg="add mod">
          <ac:chgData name="Tariq Gilani" userId="f95dad9b-1e6c-498c-b573-9242e9268dd4" providerId="ADAL" clId="{AFEE0163-66A8-44B1-9866-7C961525C763}" dt="2022-04-11T03:12:26.416" v="8942" actId="14100"/>
          <ac:spMkLst>
            <pc:docMk/>
            <pc:sldMk cId="2019681931" sldId="340"/>
            <ac:spMk id="13" creationId="{348D08D9-630B-43F3-A862-605341E9CDF5}"/>
          </ac:spMkLst>
        </pc:spChg>
        <pc:spChg chg="add mod">
          <ac:chgData name="Tariq Gilani" userId="f95dad9b-1e6c-498c-b573-9242e9268dd4" providerId="ADAL" clId="{AFEE0163-66A8-44B1-9866-7C961525C763}" dt="2022-04-10T13:35:15.579" v="5906" actId="14100"/>
          <ac:spMkLst>
            <pc:docMk/>
            <pc:sldMk cId="2019681931" sldId="340"/>
            <ac:spMk id="14" creationId="{A6AD9970-F212-4285-93D0-C9AF1E289B54}"/>
          </ac:spMkLst>
        </pc:spChg>
        <pc:spChg chg="add del mod">
          <ac:chgData name="Tariq Gilani" userId="f95dad9b-1e6c-498c-b573-9242e9268dd4" providerId="ADAL" clId="{AFEE0163-66A8-44B1-9866-7C961525C763}" dt="2022-04-10T13:35:32.763" v="5909"/>
          <ac:spMkLst>
            <pc:docMk/>
            <pc:sldMk cId="2019681931" sldId="340"/>
            <ac:spMk id="15" creationId="{577E4A18-4AFB-430C-97E2-4340D691F040}"/>
          </ac:spMkLst>
        </pc:spChg>
        <pc:spChg chg="add mod">
          <ac:chgData name="Tariq Gilani" userId="f95dad9b-1e6c-498c-b573-9242e9268dd4" providerId="ADAL" clId="{AFEE0163-66A8-44B1-9866-7C961525C763}" dt="2022-04-11T03:13:17.326" v="8951" actId="1076"/>
          <ac:spMkLst>
            <pc:docMk/>
            <pc:sldMk cId="2019681931" sldId="340"/>
            <ac:spMk id="16" creationId="{33EA0BE0-B973-4646-B43E-D8D6FC43CF2E}"/>
          </ac:spMkLst>
        </pc:spChg>
        <pc:spChg chg="add mod">
          <ac:chgData name="Tariq Gilani" userId="f95dad9b-1e6c-498c-b573-9242e9268dd4" providerId="ADAL" clId="{AFEE0163-66A8-44B1-9866-7C961525C763}" dt="2022-04-10T13:40:55.737" v="5987" actId="1076"/>
          <ac:spMkLst>
            <pc:docMk/>
            <pc:sldMk cId="2019681931" sldId="340"/>
            <ac:spMk id="17" creationId="{2C133320-3646-4A23-B4F8-DE74302E120F}"/>
          </ac:spMkLst>
        </pc:spChg>
        <pc:spChg chg="add mod">
          <ac:chgData name="Tariq Gilani" userId="f95dad9b-1e6c-498c-b573-9242e9268dd4" providerId="ADAL" clId="{AFEE0163-66A8-44B1-9866-7C961525C763}" dt="2022-04-10T13:41:01.154" v="5989" actId="1076"/>
          <ac:spMkLst>
            <pc:docMk/>
            <pc:sldMk cId="2019681931" sldId="340"/>
            <ac:spMk id="20" creationId="{06453CA3-C62F-4FA9-B046-2DFD61FDF5EF}"/>
          </ac:spMkLst>
        </pc:spChg>
        <pc:spChg chg="add mod">
          <ac:chgData name="Tariq Gilani" userId="f95dad9b-1e6c-498c-b573-9242e9268dd4" providerId="ADAL" clId="{AFEE0163-66A8-44B1-9866-7C961525C763}" dt="2022-04-11T03:13:22.848" v="8952" actId="1076"/>
          <ac:spMkLst>
            <pc:docMk/>
            <pc:sldMk cId="2019681931" sldId="340"/>
            <ac:spMk id="21" creationId="{F6FCD8AC-8F13-4E85-BBC8-CB816FD2D68E}"/>
          </ac:spMkLst>
        </pc:spChg>
        <pc:graphicFrameChg chg="add del mod replId">
          <ac:chgData name="Tariq Gilani" userId="f95dad9b-1e6c-498c-b573-9242e9268dd4" providerId="ADAL" clId="{AFEE0163-66A8-44B1-9866-7C961525C763}" dt="2022-04-10T13:36:53.447" v="5920"/>
          <ac:graphicFrameMkLst>
            <pc:docMk/>
            <pc:sldMk cId="2019681931" sldId="340"/>
            <ac:graphicFrameMk id="18" creationId="{33EA0BE0-B973-4646-B43E-D8D6FC43CF2E}"/>
          </ac:graphicFrameMkLst>
        </pc:graphicFrameChg>
      </pc:sldChg>
      <pc:sldChg chg="addSp delSp modSp new add del mod modAnim">
        <pc:chgData name="Tariq Gilani" userId="f95dad9b-1e6c-498c-b573-9242e9268dd4" providerId="ADAL" clId="{AFEE0163-66A8-44B1-9866-7C961525C763}" dt="2022-04-11T03:18:11.903" v="9030" actId="47"/>
        <pc:sldMkLst>
          <pc:docMk/>
          <pc:sldMk cId="627563684" sldId="341"/>
        </pc:sldMkLst>
        <pc:spChg chg="del">
          <ac:chgData name="Tariq Gilani" userId="f95dad9b-1e6c-498c-b573-9242e9268dd4" providerId="ADAL" clId="{AFEE0163-66A8-44B1-9866-7C961525C763}" dt="2022-04-10T13:47:42.169" v="6044" actId="478"/>
          <ac:spMkLst>
            <pc:docMk/>
            <pc:sldMk cId="627563684" sldId="341"/>
            <ac:spMk id="2" creationId="{CAEF086D-4336-45CE-9D73-353472E4B2AB}"/>
          </ac:spMkLst>
        </pc:spChg>
        <pc:spChg chg="del">
          <ac:chgData name="Tariq Gilani" userId="f95dad9b-1e6c-498c-b573-9242e9268dd4" providerId="ADAL" clId="{AFEE0163-66A8-44B1-9866-7C961525C763}" dt="2022-04-10T13:47:39.086" v="6043" actId="478"/>
          <ac:spMkLst>
            <pc:docMk/>
            <pc:sldMk cId="627563684" sldId="341"/>
            <ac:spMk id="3" creationId="{D322E333-4E19-4927-9ECC-DC919BF0C180}"/>
          </ac:spMkLst>
        </pc:spChg>
        <pc:spChg chg="del">
          <ac:chgData name="Tariq Gilani" userId="f95dad9b-1e6c-498c-b573-9242e9268dd4" providerId="ADAL" clId="{AFEE0163-66A8-44B1-9866-7C961525C763}" dt="2022-04-10T13:47:46.351" v="6045" actId="478"/>
          <ac:spMkLst>
            <pc:docMk/>
            <pc:sldMk cId="627563684" sldId="341"/>
            <ac:spMk id="4" creationId="{BB430225-0B2D-4671-B00F-9D2F6A1F44E7}"/>
          </ac:spMkLst>
        </pc:spChg>
        <pc:spChg chg="add mod">
          <ac:chgData name="Tariq Gilani" userId="f95dad9b-1e6c-498c-b573-9242e9268dd4" providerId="ADAL" clId="{AFEE0163-66A8-44B1-9866-7C961525C763}" dt="2022-04-10T13:48:13.158" v="6050" actId="122"/>
          <ac:spMkLst>
            <pc:docMk/>
            <pc:sldMk cId="627563684" sldId="341"/>
            <ac:spMk id="5" creationId="{F242F2FC-CCD9-45E9-8E4A-DFCA8B934FAD}"/>
          </ac:spMkLst>
        </pc:spChg>
        <pc:spChg chg="add mod">
          <ac:chgData name="Tariq Gilani" userId="f95dad9b-1e6c-498c-b573-9242e9268dd4" providerId="ADAL" clId="{AFEE0163-66A8-44B1-9866-7C961525C763}" dt="2022-04-10T13:49:52.675" v="6159" actId="14100"/>
          <ac:spMkLst>
            <pc:docMk/>
            <pc:sldMk cId="627563684" sldId="341"/>
            <ac:spMk id="6" creationId="{E2A49DD6-AF9E-4A0D-A7F0-0F9F3FBD7B20}"/>
          </ac:spMkLst>
        </pc:spChg>
        <pc:spChg chg="add mod">
          <ac:chgData name="Tariq Gilani" userId="f95dad9b-1e6c-498c-b573-9242e9268dd4" providerId="ADAL" clId="{AFEE0163-66A8-44B1-9866-7C961525C763}" dt="2022-04-10T13:52:36.919" v="6255" actId="1076"/>
          <ac:spMkLst>
            <pc:docMk/>
            <pc:sldMk cId="627563684" sldId="341"/>
            <ac:spMk id="7" creationId="{EBC8A7F9-BB8B-4CBA-9B38-43B9A8B87695}"/>
          </ac:spMkLst>
        </pc:spChg>
        <pc:spChg chg="add mod">
          <ac:chgData name="Tariq Gilani" userId="f95dad9b-1e6c-498c-b573-9242e9268dd4" providerId="ADAL" clId="{AFEE0163-66A8-44B1-9866-7C961525C763}" dt="2022-04-10T13:52:30.035" v="6254" actId="14100"/>
          <ac:spMkLst>
            <pc:docMk/>
            <pc:sldMk cId="627563684" sldId="341"/>
            <ac:spMk id="8" creationId="{6C708879-960B-4F01-9076-2C4C9D05CB80}"/>
          </ac:spMkLst>
        </pc:spChg>
        <pc:spChg chg="add mod">
          <ac:chgData name="Tariq Gilani" userId="f95dad9b-1e6c-498c-b573-9242e9268dd4" providerId="ADAL" clId="{AFEE0163-66A8-44B1-9866-7C961525C763}" dt="2022-04-10T13:53:11.409" v="6260" actId="20577"/>
          <ac:spMkLst>
            <pc:docMk/>
            <pc:sldMk cId="627563684" sldId="341"/>
            <ac:spMk id="9" creationId="{614D7074-28DD-4EDC-820D-6C1D66DC0DCB}"/>
          </ac:spMkLst>
        </pc:spChg>
        <pc:spChg chg="add mod">
          <ac:chgData name="Tariq Gilani" userId="f95dad9b-1e6c-498c-b573-9242e9268dd4" providerId="ADAL" clId="{AFEE0163-66A8-44B1-9866-7C961525C763}" dt="2022-04-10T13:55:21.855" v="6313" actId="20577"/>
          <ac:spMkLst>
            <pc:docMk/>
            <pc:sldMk cId="627563684" sldId="341"/>
            <ac:spMk id="10" creationId="{E1C2BAE7-76AC-430E-883D-2724BC00309B}"/>
          </ac:spMkLst>
        </pc:spChg>
        <pc:spChg chg="add mod">
          <ac:chgData name="Tariq Gilani" userId="f95dad9b-1e6c-498c-b573-9242e9268dd4" providerId="ADAL" clId="{AFEE0163-66A8-44B1-9866-7C961525C763}" dt="2022-04-10T13:57:18.985" v="6351" actId="14100"/>
          <ac:spMkLst>
            <pc:docMk/>
            <pc:sldMk cId="627563684" sldId="341"/>
            <ac:spMk id="11" creationId="{F69C606F-A663-4D32-9D40-6C14063693B6}"/>
          </ac:spMkLst>
        </pc:spChg>
        <pc:spChg chg="add mod">
          <ac:chgData name="Tariq Gilani" userId="f95dad9b-1e6c-498c-b573-9242e9268dd4" providerId="ADAL" clId="{AFEE0163-66A8-44B1-9866-7C961525C763}" dt="2022-04-10T14:02:32.025" v="6485" actId="1076"/>
          <ac:spMkLst>
            <pc:docMk/>
            <pc:sldMk cId="627563684" sldId="341"/>
            <ac:spMk id="12" creationId="{64D2730B-129A-4AB1-8464-29968301CFC3}"/>
          </ac:spMkLst>
        </pc:spChg>
        <pc:spChg chg="add mod">
          <ac:chgData name="Tariq Gilani" userId="f95dad9b-1e6c-498c-b573-9242e9268dd4" providerId="ADAL" clId="{AFEE0163-66A8-44B1-9866-7C961525C763}" dt="2022-04-11T03:14:44.280" v="8963" actId="14100"/>
          <ac:spMkLst>
            <pc:docMk/>
            <pc:sldMk cId="627563684" sldId="341"/>
            <ac:spMk id="13" creationId="{20A9E3D3-A51C-44AE-AB94-6CE64D781B17}"/>
          </ac:spMkLst>
        </pc:spChg>
        <pc:spChg chg="add mod">
          <ac:chgData name="Tariq Gilani" userId="f95dad9b-1e6c-498c-b573-9242e9268dd4" providerId="ADAL" clId="{AFEE0163-66A8-44B1-9866-7C961525C763}" dt="2022-04-10T14:04:16.447" v="6505" actId="1076"/>
          <ac:spMkLst>
            <pc:docMk/>
            <pc:sldMk cId="627563684" sldId="341"/>
            <ac:spMk id="14" creationId="{F160D8AE-DCED-45DC-95D5-018F963180BA}"/>
          </ac:spMkLst>
        </pc:spChg>
        <pc:spChg chg="add mod">
          <ac:chgData name="Tariq Gilani" userId="f95dad9b-1e6c-498c-b573-9242e9268dd4" providerId="ADAL" clId="{AFEE0163-66A8-44B1-9866-7C961525C763}" dt="2022-04-10T14:05:54.880" v="6535" actId="14100"/>
          <ac:spMkLst>
            <pc:docMk/>
            <pc:sldMk cId="627563684" sldId="341"/>
            <ac:spMk id="15" creationId="{9A197FD0-7C42-4B3C-B04A-0A25CF399AA8}"/>
          </ac:spMkLst>
        </pc:spChg>
        <pc:spChg chg="add mod">
          <ac:chgData name="Tariq Gilani" userId="f95dad9b-1e6c-498c-b573-9242e9268dd4" providerId="ADAL" clId="{AFEE0163-66A8-44B1-9866-7C961525C763}" dt="2022-04-10T14:12:01.809" v="6590" actId="1076"/>
          <ac:spMkLst>
            <pc:docMk/>
            <pc:sldMk cId="627563684" sldId="341"/>
            <ac:spMk id="16" creationId="{58BA3EE0-8813-476B-A000-D4A5EE197A47}"/>
          </ac:spMkLst>
        </pc:spChg>
        <pc:spChg chg="add mod">
          <ac:chgData name="Tariq Gilani" userId="f95dad9b-1e6c-498c-b573-9242e9268dd4" providerId="ADAL" clId="{AFEE0163-66A8-44B1-9866-7C961525C763}" dt="2022-04-10T14:17:35.429" v="6701" actId="1076"/>
          <ac:spMkLst>
            <pc:docMk/>
            <pc:sldMk cId="627563684" sldId="341"/>
            <ac:spMk id="17" creationId="{BA7A5C9A-7050-45BE-9754-8C018C941F41}"/>
          </ac:spMkLst>
        </pc:spChg>
        <pc:spChg chg="add mod">
          <ac:chgData name="Tariq Gilani" userId="f95dad9b-1e6c-498c-b573-9242e9268dd4" providerId="ADAL" clId="{AFEE0163-66A8-44B1-9866-7C961525C763}" dt="2022-04-10T14:12:05.293" v="6591" actId="1076"/>
          <ac:spMkLst>
            <pc:docMk/>
            <pc:sldMk cId="627563684" sldId="341"/>
            <ac:spMk id="18" creationId="{60019938-CE98-479B-90C7-2A3F633B0D3A}"/>
          </ac:spMkLst>
        </pc:spChg>
        <pc:spChg chg="add mod">
          <ac:chgData name="Tariq Gilani" userId="f95dad9b-1e6c-498c-b573-9242e9268dd4" providerId="ADAL" clId="{AFEE0163-66A8-44B1-9866-7C961525C763}" dt="2022-04-10T14:14:31.646" v="6636" actId="1076"/>
          <ac:spMkLst>
            <pc:docMk/>
            <pc:sldMk cId="627563684" sldId="341"/>
            <ac:spMk id="19" creationId="{651CE14C-5322-4165-B354-6F41712E18B8}"/>
          </ac:spMkLst>
        </pc:spChg>
        <pc:spChg chg="add mod">
          <ac:chgData name="Tariq Gilani" userId="f95dad9b-1e6c-498c-b573-9242e9268dd4" providerId="ADAL" clId="{AFEE0163-66A8-44B1-9866-7C961525C763}" dt="2022-04-10T14:14:41.277" v="6637" actId="14100"/>
          <ac:spMkLst>
            <pc:docMk/>
            <pc:sldMk cId="627563684" sldId="341"/>
            <ac:spMk id="20" creationId="{8B149AF5-EC88-4976-B0D7-27AE8A089F13}"/>
          </ac:spMkLst>
        </pc:spChg>
        <pc:spChg chg="add mod">
          <ac:chgData name="Tariq Gilani" userId="f95dad9b-1e6c-498c-b573-9242e9268dd4" providerId="ADAL" clId="{AFEE0163-66A8-44B1-9866-7C961525C763}" dt="2022-04-10T14:16:44.721" v="6679" actId="1076"/>
          <ac:spMkLst>
            <pc:docMk/>
            <pc:sldMk cId="627563684" sldId="341"/>
            <ac:spMk id="22" creationId="{FBCAFE50-323C-40D9-8883-AC3F41151B82}"/>
          </ac:spMkLst>
        </pc:spChg>
        <pc:spChg chg="add mod">
          <ac:chgData name="Tariq Gilani" userId="f95dad9b-1e6c-498c-b573-9242e9268dd4" providerId="ADAL" clId="{AFEE0163-66A8-44B1-9866-7C961525C763}" dt="2022-04-11T03:15:50.139" v="8975" actId="1076"/>
          <ac:spMkLst>
            <pc:docMk/>
            <pc:sldMk cId="627563684" sldId="341"/>
            <ac:spMk id="23" creationId="{CCF3FF6C-3333-4383-8ED2-E370E88F2DCA}"/>
          </ac:spMkLst>
        </pc:spChg>
        <pc:spChg chg="add mod">
          <ac:chgData name="Tariq Gilani" userId="f95dad9b-1e6c-498c-b573-9242e9268dd4" providerId="ADAL" clId="{AFEE0163-66A8-44B1-9866-7C961525C763}" dt="2022-04-10T14:17:42.259" v="6704" actId="20577"/>
          <ac:spMkLst>
            <pc:docMk/>
            <pc:sldMk cId="627563684" sldId="341"/>
            <ac:spMk id="24" creationId="{3823D671-C9D3-47CF-BD61-2D090AEEF0D1}"/>
          </ac:spMkLst>
        </pc:spChg>
      </pc:sldChg>
      <pc:sldChg chg="addSp delSp modSp new add del mod modAnim">
        <pc:chgData name="Tariq Gilani" userId="f95dad9b-1e6c-498c-b573-9242e9268dd4" providerId="ADAL" clId="{AFEE0163-66A8-44B1-9866-7C961525C763}" dt="2022-04-11T03:18:13.214" v="9036" actId="1076"/>
        <pc:sldMkLst>
          <pc:docMk/>
          <pc:sldMk cId="3590605840" sldId="342"/>
        </pc:sldMkLst>
        <pc:spChg chg="del">
          <ac:chgData name="Tariq Gilani" userId="f95dad9b-1e6c-498c-b573-9242e9268dd4" providerId="ADAL" clId="{AFEE0163-66A8-44B1-9866-7C961525C763}" dt="2022-04-10T14:18:29.742" v="6706" actId="478"/>
          <ac:spMkLst>
            <pc:docMk/>
            <pc:sldMk cId="3590605840" sldId="342"/>
            <ac:spMk id="2" creationId="{FF04CD41-0059-4D0D-AF31-79973B47347D}"/>
          </ac:spMkLst>
        </pc:spChg>
        <pc:spChg chg="del">
          <ac:chgData name="Tariq Gilani" userId="f95dad9b-1e6c-498c-b573-9242e9268dd4" providerId="ADAL" clId="{AFEE0163-66A8-44B1-9866-7C961525C763}" dt="2022-04-10T14:18:32.880" v="6707" actId="478"/>
          <ac:spMkLst>
            <pc:docMk/>
            <pc:sldMk cId="3590605840" sldId="342"/>
            <ac:spMk id="3" creationId="{D8FFAF67-076F-4CE1-863B-2E2A5393D791}"/>
          </ac:spMkLst>
        </pc:spChg>
        <pc:spChg chg="del">
          <ac:chgData name="Tariq Gilani" userId="f95dad9b-1e6c-498c-b573-9242e9268dd4" providerId="ADAL" clId="{AFEE0163-66A8-44B1-9866-7C961525C763}" dt="2022-04-10T14:18:38.659" v="6708" actId="478"/>
          <ac:spMkLst>
            <pc:docMk/>
            <pc:sldMk cId="3590605840" sldId="342"/>
            <ac:spMk id="4" creationId="{57A56809-7D39-4A88-8790-07F17895128E}"/>
          </ac:spMkLst>
        </pc:spChg>
        <pc:spChg chg="add mod">
          <ac:chgData name="Tariq Gilani" userId="f95dad9b-1e6c-498c-b573-9242e9268dd4" providerId="ADAL" clId="{AFEE0163-66A8-44B1-9866-7C961525C763}" dt="2022-04-10T14:20:13.117" v="6751" actId="6549"/>
          <ac:spMkLst>
            <pc:docMk/>
            <pc:sldMk cId="3590605840" sldId="342"/>
            <ac:spMk id="5" creationId="{EF301E15-4E11-4C7C-8EA5-226E811C58E7}"/>
          </ac:spMkLst>
        </pc:spChg>
        <pc:spChg chg="add mod">
          <ac:chgData name="Tariq Gilani" userId="f95dad9b-1e6c-498c-b573-9242e9268dd4" providerId="ADAL" clId="{AFEE0163-66A8-44B1-9866-7C961525C763}" dt="2022-04-10T14:25:40.936" v="6898" actId="114"/>
          <ac:spMkLst>
            <pc:docMk/>
            <pc:sldMk cId="3590605840" sldId="342"/>
            <ac:spMk id="6" creationId="{E7ACA75B-C5C4-4406-803F-1FA119CDBCA2}"/>
          </ac:spMkLst>
        </pc:spChg>
        <pc:spChg chg="add mod">
          <ac:chgData name="Tariq Gilani" userId="f95dad9b-1e6c-498c-b573-9242e9268dd4" providerId="ADAL" clId="{AFEE0163-66A8-44B1-9866-7C961525C763}" dt="2022-04-11T03:16:16.544" v="8981" actId="1076"/>
          <ac:spMkLst>
            <pc:docMk/>
            <pc:sldMk cId="3590605840" sldId="342"/>
            <ac:spMk id="7" creationId="{041C3F0C-96E2-4ACF-8B55-BB03B2530165}"/>
          </ac:spMkLst>
        </pc:spChg>
        <pc:spChg chg="add mod">
          <ac:chgData name="Tariq Gilani" userId="f95dad9b-1e6c-498c-b573-9242e9268dd4" providerId="ADAL" clId="{AFEE0163-66A8-44B1-9866-7C961525C763}" dt="2022-04-11T03:16:23.061" v="8983" actId="1076"/>
          <ac:spMkLst>
            <pc:docMk/>
            <pc:sldMk cId="3590605840" sldId="342"/>
            <ac:spMk id="8" creationId="{B64F2D82-353A-48E6-90D6-DF83F97C1695}"/>
          </ac:spMkLst>
        </pc:spChg>
        <pc:spChg chg="add mod">
          <ac:chgData name="Tariq Gilani" userId="f95dad9b-1e6c-498c-b573-9242e9268dd4" providerId="ADAL" clId="{AFEE0163-66A8-44B1-9866-7C961525C763}" dt="2022-04-11T03:16:34.184" v="8986" actId="1076"/>
          <ac:spMkLst>
            <pc:docMk/>
            <pc:sldMk cId="3590605840" sldId="342"/>
            <ac:spMk id="10" creationId="{B1F6DE80-A849-43A9-867D-C4384CE31BB4}"/>
          </ac:spMkLst>
        </pc:spChg>
        <pc:spChg chg="add mod">
          <ac:chgData name="Tariq Gilani" userId="f95dad9b-1e6c-498c-b573-9242e9268dd4" providerId="ADAL" clId="{AFEE0163-66A8-44B1-9866-7C961525C763}" dt="2022-04-11T03:16:50.223" v="8990" actId="1076"/>
          <ac:spMkLst>
            <pc:docMk/>
            <pc:sldMk cId="3590605840" sldId="342"/>
            <ac:spMk id="12" creationId="{6A45E0A3-2B7C-4998-ABCC-FE89C8C9D9F1}"/>
          </ac:spMkLst>
        </pc:spChg>
        <pc:spChg chg="add mod">
          <ac:chgData name="Tariq Gilani" userId="f95dad9b-1e6c-498c-b573-9242e9268dd4" providerId="ADAL" clId="{AFEE0163-66A8-44B1-9866-7C961525C763}" dt="2022-04-11T03:17:03.739" v="8994" actId="1076"/>
          <ac:spMkLst>
            <pc:docMk/>
            <pc:sldMk cId="3590605840" sldId="342"/>
            <ac:spMk id="13" creationId="{F056DF17-CE93-47A1-AA46-BF27A3805F45}"/>
          </ac:spMkLst>
        </pc:spChg>
        <pc:spChg chg="add mod">
          <ac:chgData name="Tariq Gilani" userId="f95dad9b-1e6c-498c-b573-9242e9268dd4" providerId="ADAL" clId="{AFEE0163-66A8-44B1-9866-7C961525C763}" dt="2022-04-11T03:16:55.829" v="8992" actId="1076"/>
          <ac:spMkLst>
            <pc:docMk/>
            <pc:sldMk cId="3590605840" sldId="342"/>
            <ac:spMk id="14" creationId="{CC22CFB8-798B-4FA7-B6AB-38EA922BAB13}"/>
          </ac:spMkLst>
        </pc:spChg>
        <pc:spChg chg="add mod">
          <ac:chgData name="Tariq Gilani" userId="f95dad9b-1e6c-498c-b573-9242e9268dd4" providerId="ADAL" clId="{AFEE0163-66A8-44B1-9866-7C961525C763}" dt="2022-04-11T03:18:13.214" v="9036" actId="1076"/>
          <ac:spMkLst>
            <pc:docMk/>
            <pc:sldMk cId="3590605840" sldId="342"/>
            <ac:spMk id="15" creationId="{08A9697F-2FFD-4975-B091-C814D73B1B31}"/>
          </ac:spMkLst>
        </pc:spChg>
      </pc:sldChg>
      <pc:sldChg chg="addSp delSp modSp new del mod">
        <pc:chgData name="Tariq Gilani" userId="f95dad9b-1e6c-498c-b573-9242e9268dd4" providerId="ADAL" clId="{AFEE0163-66A8-44B1-9866-7C961525C763}" dt="2022-04-10T16:21:48.427" v="8523" actId="47"/>
        <pc:sldMkLst>
          <pc:docMk/>
          <pc:sldMk cId="450639188" sldId="343"/>
        </pc:sldMkLst>
        <pc:spChg chg="del">
          <ac:chgData name="Tariq Gilani" userId="f95dad9b-1e6c-498c-b573-9242e9268dd4" providerId="ADAL" clId="{AFEE0163-66A8-44B1-9866-7C961525C763}" dt="2022-04-10T14:41:53.113" v="7025" actId="478"/>
          <ac:spMkLst>
            <pc:docMk/>
            <pc:sldMk cId="450639188" sldId="343"/>
            <ac:spMk id="2" creationId="{A2DC0FDD-6437-4029-8892-52E2D3A75857}"/>
          </ac:spMkLst>
        </pc:spChg>
        <pc:spChg chg="del">
          <ac:chgData name="Tariq Gilani" userId="f95dad9b-1e6c-498c-b573-9242e9268dd4" providerId="ADAL" clId="{AFEE0163-66A8-44B1-9866-7C961525C763}" dt="2022-04-10T14:41:56.040" v="7026" actId="478"/>
          <ac:spMkLst>
            <pc:docMk/>
            <pc:sldMk cId="450639188" sldId="343"/>
            <ac:spMk id="3" creationId="{92B01C38-4A95-429F-93BA-C31E9394E710}"/>
          </ac:spMkLst>
        </pc:spChg>
        <pc:spChg chg="del">
          <ac:chgData name="Tariq Gilani" userId="f95dad9b-1e6c-498c-b573-9242e9268dd4" providerId="ADAL" clId="{AFEE0163-66A8-44B1-9866-7C961525C763}" dt="2022-04-10T14:42:01.455" v="7027" actId="478"/>
          <ac:spMkLst>
            <pc:docMk/>
            <pc:sldMk cId="450639188" sldId="343"/>
            <ac:spMk id="4" creationId="{037D7684-D72F-4AF2-8E44-E134088C664F}"/>
          </ac:spMkLst>
        </pc:spChg>
        <pc:spChg chg="add mod">
          <ac:chgData name="Tariq Gilani" userId="f95dad9b-1e6c-498c-b573-9242e9268dd4" providerId="ADAL" clId="{AFEE0163-66A8-44B1-9866-7C961525C763}" dt="2022-04-10T14:48:42.220" v="7079"/>
          <ac:spMkLst>
            <pc:docMk/>
            <pc:sldMk cId="450639188" sldId="343"/>
            <ac:spMk id="5" creationId="{CEFD789B-66A7-4F68-BFB1-0F384DD7BED0}"/>
          </ac:spMkLst>
        </pc:spChg>
        <pc:spChg chg="add mod">
          <ac:chgData name="Tariq Gilani" userId="f95dad9b-1e6c-498c-b573-9242e9268dd4" providerId="ADAL" clId="{AFEE0163-66A8-44B1-9866-7C961525C763}" dt="2022-04-10T14:49:37.527" v="7140" actId="1076"/>
          <ac:spMkLst>
            <pc:docMk/>
            <pc:sldMk cId="450639188" sldId="343"/>
            <ac:spMk id="6" creationId="{5ECA2407-0BD8-48C9-8BF2-0E2FE83E594C}"/>
          </ac:spMkLst>
        </pc:spChg>
        <pc:spChg chg="add mod">
          <ac:chgData name="Tariq Gilani" userId="f95dad9b-1e6c-498c-b573-9242e9268dd4" providerId="ADAL" clId="{AFEE0163-66A8-44B1-9866-7C961525C763}" dt="2022-04-10T14:51:40.326" v="7173" actId="16959"/>
          <ac:spMkLst>
            <pc:docMk/>
            <pc:sldMk cId="450639188" sldId="343"/>
            <ac:spMk id="7" creationId="{EEE0826A-8CAF-4C6A-A7EE-CC87E481EFD8}"/>
          </ac:spMkLst>
        </pc:spChg>
        <pc:spChg chg="add mod">
          <ac:chgData name="Tariq Gilani" userId="f95dad9b-1e6c-498c-b573-9242e9268dd4" providerId="ADAL" clId="{AFEE0163-66A8-44B1-9866-7C961525C763}" dt="2022-04-10T14:53:10.074" v="7187" actId="16959"/>
          <ac:spMkLst>
            <pc:docMk/>
            <pc:sldMk cId="450639188" sldId="343"/>
            <ac:spMk id="8" creationId="{B3D93D0D-FF94-48F8-A6BC-0A87E111D79A}"/>
          </ac:spMkLst>
        </pc:spChg>
        <pc:spChg chg="add mod">
          <ac:chgData name="Tariq Gilani" userId="f95dad9b-1e6c-498c-b573-9242e9268dd4" providerId="ADAL" clId="{AFEE0163-66A8-44B1-9866-7C961525C763}" dt="2022-04-10T14:56:12.847" v="7215" actId="1076"/>
          <ac:spMkLst>
            <pc:docMk/>
            <pc:sldMk cId="450639188" sldId="343"/>
            <ac:spMk id="9" creationId="{853D8C13-5E8D-4472-843A-A5E7F8069EAF}"/>
          </ac:spMkLst>
        </pc:spChg>
        <pc:spChg chg="add mod">
          <ac:chgData name="Tariq Gilani" userId="f95dad9b-1e6c-498c-b573-9242e9268dd4" providerId="ADAL" clId="{AFEE0163-66A8-44B1-9866-7C961525C763}" dt="2022-04-10T14:56:08.781" v="7214" actId="1076"/>
          <ac:spMkLst>
            <pc:docMk/>
            <pc:sldMk cId="450639188" sldId="343"/>
            <ac:spMk id="10" creationId="{5799CA4B-EFEF-4B09-9E34-864CB87D8631}"/>
          </ac:spMkLst>
        </pc:spChg>
        <pc:spChg chg="add mod">
          <ac:chgData name="Tariq Gilani" userId="f95dad9b-1e6c-498c-b573-9242e9268dd4" providerId="ADAL" clId="{AFEE0163-66A8-44B1-9866-7C961525C763}" dt="2022-04-10T14:59:35.197" v="7287" actId="14100"/>
          <ac:spMkLst>
            <pc:docMk/>
            <pc:sldMk cId="450639188" sldId="343"/>
            <ac:spMk id="11" creationId="{1582C001-92BB-4188-9BDF-C069BBC6C640}"/>
          </ac:spMkLst>
        </pc:spChg>
        <pc:spChg chg="add mod">
          <ac:chgData name="Tariq Gilani" userId="f95dad9b-1e6c-498c-b573-9242e9268dd4" providerId="ADAL" clId="{AFEE0163-66A8-44B1-9866-7C961525C763}" dt="2022-04-10T15:02:12.295" v="7338" actId="14100"/>
          <ac:spMkLst>
            <pc:docMk/>
            <pc:sldMk cId="450639188" sldId="343"/>
            <ac:spMk id="12" creationId="{9B63B8ED-440B-4C82-AF62-480E1648A2BC}"/>
          </ac:spMkLst>
        </pc:spChg>
        <pc:spChg chg="add mod">
          <ac:chgData name="Tariq Gilani" userId="f95dad9b-1e6c-498c-b573-9242e9268dd4" providerId="ADAL" clId="{AFEE0163-66A8-44B1-9866-7C961525C763}" dt="2022-04-10T15:07:47.880" v="7398" actId="2085"/>
          <ac:spMkLst>
            <pc:docMk/>
            <pc:sldMk cId="450639188" sldId="343"/>
            <ac:spMk id="13" creationId="{66AF375F-55E1-490F-842B-45418C3E3277}"/>
          </ac:spMkLst>
        </pc:spChg>
        <pc:spChg chg="add mod">
          <ac:chgData name="Tariq Gilani" userId="f95dad9b-1e6c-498c-b573-9242e9268dd4" providerId="ADAL" clId="{AFEE0163-66A8-44B1-9866-7C961525C763}" dt="2022-04-10T15:08:18.775" v="7405" actId="692"/>
          <ac:spMkLst>
            <pc:docMk/>
            <pc:sldMk cId="450639188" sldId="343"/>
            <ac:spMk id="14" creationId="{353B44D0-CD19-45A4-B3A8-6A251EE2B377}"/>
          </ac:spMkLst>
        </pc:spChg>
        <pc:spChg chg="add mod">
          <ac:chgData name="Tariq Gilani" userId="f95dad9b-1e6c-498c-b573-9242e9268dd4" providerId="ADAL" clId="{AFEE0163-66A8-44B1-9866-7C961525C763}" dt="2022-04-10T15:10:19.565" v="7433" actId="1076"/>
          <ac:spMkLst>
            <pc:docMk/>
            <pc:sldMk cId="450639188" sldId="343"/>
            <ac:spMk id="15" creationId="{C7EA1F62-DEB2-4F1D-82E6-AB483886279D}"/>
          </ac:spMkLst>
        </pc:spChg>
        <pc:spChg chg="add mod">
          <ac:chgData name="Tariq Gilani" userId="f95dad9b-1e6c-498c-b573-9242e9268dd4" providerId="ADAL" clId="{AFEE0163-66A8-44B1-9866-7C961525C763}" dt="2022-04-10T15:07:27.121" v="7394" actId="1076"/>
          <ac:spMkLst>
            <pc:docMk/>
            <pc:sldMk cId="450639188" sldId="343"/>
            <ac:spMk id="16" creationId="{6812F872-3DD7-4A3B-BEC2-EAE98A7649CA}"/>
          </ac:spMkLst>
        </pc:spChg>
        <pc:spChg chg="add mod">
          <ac:chgData name="Tariq Gilani" userId="f95dad9b-1e6c-498c-b573-9242e9268dd4" providerId="ADAL" clId="{AFEE0163-66A8-44B1-9866-7C961525C763}" dt="2022-04-10T15:08:02.656" v="7401" actId="1076"/>
          <ac:spMkLst>
            <pc:docMk/>
            <pc:sldMk cId="450639188" sldId="343"/>
            <ac:spMk id="17" creationId="{5F59EDE9-F02D-4F08-9E67-ED00428678AA}"/>
          </ac:spMkLst>
        </pc:spChg>
        <pc:spChg chg="add mod">
          <ac:chgData name="Tariq Gilani" userId="f95dad9b-1e6c-498c-b573-9242e9268dd4" providerId="ADAL" clId="{AFEE0163-66A8-44B1-9866-7C961525C763}" dt="2022-04-10T15:10:17.608" v="7432" actId="1076"/>
          <ac:spMkLst>
            <pc:docMk/>
            <pc:sldMk cId="450639188" sldId="343"/>
            <ac:spMk id="18" creationId="{B9474BB0-0CA4-4DA7-903F-8BEFD34D02F7}"/>
          </ac:spMkLst>
        </pc:spChg>
      </pc:sldChg>
      <pc:sldChg chg="addSp delSp modSp new del mod">
        <pc:chgData name="Tariq Gilani" userId="f95dad9b-1e6c-498c-b573-9242e9268dd4" providerId="ADAL" clId="{AFEE0163-66A8-44B1-9866-7C961525C763}" dt="2022-04-10T16:21:49.293" v="8524" actId="47"/>
        <pc:sldMkLst>
          <pc:docMk/>
          <pc:sldMk cId="3203016390" sldId="344"/>
        </pc:sldMkLst>
        <pc:spChg chg="del">
          <ac:chgData name="Tariq Gilani" userId="f95dad9b-1e6c-498c-b573-9242e9268dd4" providerId="ADAL" clId="{AFEE0163-66A8-44B1-9866-7C961525C763}" dt="2022-04-10T15:14:12.670" v="7438" actId="478"/>
          <ac:spMkLst>
            <pc:docMk/>
            <pc:sldMk cId="3203016390" sldId="344"/>
            <ac:spMk id="2" creationId="{FD26FC7E-4A5B-4C19-BBA8-A952A7A4DAA4}"/>
          </ac:spMkLst>
        </pc:spChg>
        <pc:spChg chg="del">
          <ac:chgData name="Tariq Gilani" userId="f95dad9b-1e6c-498c-b573-9242e9268dd4" providerId="ADAL" clId="{AFEE0163-66A8-44B1-9866-7C961525C763}" dt="2022-04-10T15:14:16.285" v="7439" actId="478"/>
          <ac:spMkLst>
            <pc:docMk/>
            <pc:sldMk cId="3203016390" sldId="344"/>
            <ac:spMk id="3" creationId="{F0067AA1-0883-427F-A50E-3C7A8E57B2CC}"/>
          </ac:spMkLst>
        </pc:spChg>
        <pc:spChg chg="del">
          <ac:chgData name="Tariq Gilani" userId="f95dad9b-1e6c-498c-b573-9242e9268dd4" providerId="ADAL" clId="{AFEE0163-66A8-44B1-9866-7C961525C763}" dt="2022-04-10T15:14:20.134" v="7440" actId="478"/>
          <ac:spMkLst>
            <pc:docMk/>
            <pc:sldMk cId="3203016390" sldId="344"/>
            <ac:spMk id="4" creationId="{F6124C01-7BA9-478D-BBB2-52D0240EBA06}"/>
          </ac:spMkLst>
        </pc:spChg>
        <pc:spChg chg="add mod">
          <ac:chgData name="Tariq Gilani" userId="f95dad9b-1e6c-498c-b573-9242e9268dd4" providerId="ADAL" clId="{AFEE0163-66A8-44B1-9866-7C961525C763}" dt="2022-04-10T15:21:13.504" v="7754" actId="114"/>
          <ac:spMkLst>
            <pc:docMk/>
            <pc:sldMk cId="3203016390" sldId="344"/>
            <ac:spMk id="5" creationId="{39D17D66-18CA-4C68-9DF4-6F331231F6CF}"/>
          </ac:spMkLst>
        </pc:spChg>
        <pc:spChg chg="add mod">
          <ac:chgData name="Tariq Gilani" userId="f95dad9b-1e6c-498c-b573-9242e9268dd4" providerId="ADAL" clId="{AFEE0163-66A8-44B1-9866-7C961525C763}" dt="2022-04-10T15:19:37.089" v="7708" actId="13926"/>
          <ac:spMkLst>
            <pc:docMk/>
            <pc:sldMk cId="3203016390" sldId="344"/>
            <ac:spMk id="6" creationId="{0E5EDED8-29BC-49B5-B6B7-7D28C2803E3B}"/>
          </ac:spMkLst>
        </pc:spChg>
        <pc:spChg chg="add mod">
          <ac:chgData name="Tariq Gilani" userId="f95dad9b-1e6c-498c-b573-9242e9268dd4" providerId="ADAL" clId="{AFEE0163-66A8-44B1-9866-7C961525C763}" dt="2022-04-10T15:21:52.948" v="7793" actId="1076"/>
          <ac:spMkLst>
            <pc:docMk/>
            <pc:sldMk cId="3203016390" sldId="344"/>
            <ac:spMk id="7" creationId="{A52D8CE2-3500-412F-BE7A-A6F57A78E295}"/>
          </ac:spMkLst>
        </pc:spChg>
        <pc:spChg chg="add mod">
          <ac:chgData name="Tariq Gilani" userId="f95dad9b-1e6c-498c-b573-9242e9268dd4" providerId="ADAL" clId="{AFEE0163-66A8-44B1-9866-7C961525C763}" dt="2022-04-10T15:22:00.164" v="7795" actId="1076"/>
          <ac:spMkLst>
            <pc:docMk/>
            <pc:sldMk cId="3203016390" sldId="344"/>
            <ac:spMk id="8" creationId="{29B0A243-1FA7-4BEE-8AFD-1B7349240F43}"/>
          </ac:spMkLst>
        </pc:spChg>
        <pc:spChg chg="add mod">
          <ac:chgData name="Tariq Gilani" userId="f95dad9b-1e6c-498c-b573-9242e9268dd4" providerId="ADAL" clId="{AFEE0163-66A8-44B1-9866-7C961525C763}" dt="2022-04-10T15:21:56.865" v="7794" actId="1076"/>
          <ac:spMkLst>
            <pc:docMk/>
            <pc:sldMk cId="3203016390" sldId="344"/>
            <ac:spMk id="9" creationId="{EFD41E8D-EBF5-415A-BF5D-0CD5065A81AE}"/>
          </ac:spMkLst>
        </pc:spChg>
        <pc:spChg chg="add mod">
          <ac:chgData name="Tariq Gilani" userId="f95dad9b-1e6c-498c-b573-9242e9268dd4" providerId="ADAL" clId="{AFEE0163-66A8-44B1-9866-7C961525C763}" dt="2022-04-10T15:22:56.022" v="7810" actId="20577"/>
          <ac:spMkLst>
            <pc:docMk/>
            <pc:sldMk cId="3203016390" sldId="344"/>
            <ac:spMk id="10" creationId="{069612DC-43BA-4E24-AC02-BE60ECC9D777}"/>
          </ac:spMkLst>
        </pc:spChg>
        <pc:spChg chg="add mod">
          <ac:chgData name="Tariq Gilani" userId="f95dad9b-1e6c-498c-b573-9242e9268dd4" providerId="ADAL" clId="{AFEE0163-66A8-44B1-9866-7C961525C763}" dt="2022-04-10T15:24:28.578" v="7833" actId="1076"/>
          <ac:spMkLst>
            <pc:docMk/>
            <pc:sldMk cId="3203016390" sldId="344"/>
            <ac:spMk id="11" creationId="{8B4F6A73-168C-4325-AFF1-97BFE43EB1C8}"/>
          </ac:spMkLst>
        </pc:spChg>
        <pc:spChg chg="add mod">
          <ac:chgData name="Tariq Gilani" userId="f95dad9b-1e6c-498c-b573-9242e9268dd4" providerId="ADAL" clId="{AFEE0163-66A8-44B1-9866-7C961525C763}" dt="2022-04-10T15:26:05.568" v="7854" actId="14100"/>
          <ac:spMkLst>
            <pc:docMk/>
            <pc:sldMk cId="3203016390" sldId="344"/>
            <ac:spMk id="12" creationId="{2176C08D-4A92-444D-9602-5C9CADC3BAA5}"/>
          </ac:spMkLst>
        </pc:spChg>
        <pc:spChg chg="add mod">
          <ac:chgData name="Tariq Gilani" userId="f95dad9b-1e6c-498c-b573-9242e9268dd4" providerId="ADAL" clId="{AFEE0163-66A8-44B1-9866-7C961525C763}" dt="2022-04-10T15:36:54.426" v="7998" actId="1076"/>
          <ac:spMkLst>
            <pc:docMk/>
            <pc:sldMk cId="3203016390" sldId="344"/>
            <ac:spMk id="13" creationId="{29ED148A-1D1F-4117-9EB7-1744ABC2D69D}"/>
          </ac:spMkLst>
        </pc:spChg>
        <pc:spChg chg="add mod">
          <ac:chgData name="Tariq Gilani" userId="f95dad9b-1e6c-498c-b573-9242e9268dd4" providerId="ADAL" clId="{AFEE0163-66A8-44B1-9866-7C961525C763}" dt="2022-04-10T15:29:38.573" v="7907" actId="692"/>
          <ac:spMkLst>
            <pc:docMk/>
            <pc:sldMk cId="3203016390" sldId="344"/>
            <ac:spMk id="14" creationId="{1A0D2795-ECCB-47A5-880C-C6C07A7E4753}"/>
          </ac:spMkLst>
        </pc:spChg>
        <pc:spChg chg="add mod">
          <ac:chgData name="Tariq Gilani" userId="f95dad9b-1e6c-498c-b573-9242e9268dd4" providerId="ADAL" clId="{AFEE0163-66A8-44B1-9866-7C961525C763}" dt="2022-04-10T15:29:41.261" v="7908" actId="692"/>
          <ac:spMkLst>
            <pc:docMk/>
            <pc:sldMk cId="3203016390" sldId="344"/>
            <ac:spMk id="15" creationId="{676C5C5F-D783-4CE7-944E-075376B945C9}"/>
          </ac:spMkLst>
        </pc:spChg>
        <pc:spChg chg="add mod">
          <ac:chgData name="Tariq Gilani" userId="f95dad9b-1e6c-498c-b573-9242e9268dd4" providerId="ADAL" clId="{AFEE0163-66A8-44B1-9866-7C961525C763}" dt="2022-04-10T15:30:49.381" v="7923" actId="1076"/>
          <ac:spMkLst>
            <pc:docMk/>
            <pc:sldMk cId="3203016390" sldId="344"/>
            <ac:spMk id="16" creationId="{31175478-8752-4930-9245-54133D596082}"/>
          </ac:spMkLst>
        </pc:spChg>
        <pc:spChg chg="add mod">
          <ac:chgData name="Tariq Gilani" userId="f95dad9b-1e6c-498c-b573-9242e9268dd4" providerId="ADAL" clId="{AFEE0163-66A8-44B1-9866-7C961525C763}" dt="2022-04-10T15:32:46.512" v="7946" actId="14100"/>
          <ac:spMkLst>
            <pc:docMk/>
            <pc:sldMk cId="3203016390" sldId="344"/>
            <ac:spMk id="17" creationId="{703556F0-F840-4D65-92F3-E4B1DEB09651}"/>
          </ac:spMkLst>
        </pc:spChg>
        <pc:spChg chg="add mod">
          <ac:chgData name="Tariq Gilani" userId="f95dad9b-1e6c-498c-b573-9242e9268dd4" providerId="ADAL" clId="{AFEE0163-66A8-44B1-9866-7C961525C763}" dt="2022-04-10T15:34:07.715" v="7963" actId="14100"/>
          <ac:spMkLst>
            <pc:docMk/>
            <pc:sldMk cId="3203016390" sldId="344"/>
            <ac:spMk id="18" creationId="{C1B8E61E-FED5-4203-BA91-C19DA5084C8D}"/>
          </ac:spMkLst>
        </pc:spChg>
        <pc:spChg chg="add mod">
          <ac:chgData name="Tariq Gilani" userId="f95dad9b-1e6c-498c-b573-9242e9268dd4" providerId="ADAL" clId="{AFEE0163-66A8-44B1-9866-7C961525C763}" dt="2022-04-10T15:49:42.362" v="8181" actId="1076"/>
          <ac:spMkLst>
            <pc:docMk/>
            <pc:sldMk cId="3203016390" sldId="344"/>
            <ac:spMk id="19" creationId="{833115BD-C3AE-4D7A-A95C-EEF884DBDEBF}"/>
          </ac:spMkLst>
        </pc:spChg>
        <pc:spChg chg="add mod">
          <ac:chgData name="Tariq Gilani" userId="f95dad9b-1e6c-498c-b573-9242e9268dd4" providerId="ADAL" clId="{AFEE0163-66A8-44B1-9866-7C961525C763}" dt="2022-04-10T15:36:50.474" v="7997" actId="1076"/>
          <ac:spMkLst>
            <pc:docMk/>
            <pc:sldMk cId="3203016390" sldId="344"/>
            <ac:spMk id="20" creationId="{1CC477F5-5F51-4505-8886-6A3C31EB1D58}"/>
          </ac:spMkLst>
        </pc:spChg>
        <pc:spChg chg="add mod">
          <ac:chgData name="Tariq Gilani" userId="f95dad9b-1e6c-498c-b573-9242e9268dd4" providerId="ADAL" clId="{AFEE0163-66A8-44B1-9866-7C961525C763}" dt="2022-04-10T15:39:11.534" v="8026" actId="20577"/>
          <ac:spMkLst>
            <pc:docMk/>
            <pc:sldMk cId="3203016390" sldId="344"/>
            <ac:spMk id="21" creationId="{B5D5F978-40F5-4FCE-B80D-815A589BBB20}"/>
          </ac:spMkLst>
        </pc:spChg>
        <pc:spChg chg="add mod">
          <ac:chgData name="Tariq Gilani" userId="f95dad9b-1e6c-498c-b573-9242e9268dd4" providerId="ADAL" clId="{AFEE0163-66A8-44B1-9866-7C961525C763}" dt="2022-04-10T15:43:23.732" v="8107" actId="692"/>
          <ac:spMkLst>
            <pc:docMk/>
            <pc:sldMk cId="3203016390" sldId="344"/>
            <ac:spMk id="22" creationId="{AE59C038-B80F-41C3-9564-B9306F3011CF}"/>
          </ac:spMkLst>
        </pc:spChg>
        <pc:spChg chg="add mod">
          <ac:chgData name="Tariq Gilani" userId="f95dad9b-1e6c-498c-b573-9242e9268dd4" providerId="ADAL" clId="{AFEE0163-66A8-44B1-9866-7C961525C763}" dt="2022-04-10T15:44:22.423" v="8122" actId="14100"/>
          <ac:spMkLst>
            <pc:docMk/>
            <pc:sldMk cId="3203016390" sldId="344"/>
            <ac:spMk id="23" creationId="{D685F7F0-E3C2-4161-9A0B-D152DC7AF5C8}"/>
          </ac:spMkLst>
        </pc:spChg>
        <pc:spChg chg="add mod">
          <ac:chgData name="Tariq Gilani" userId="f95dad9b-1e6c-498c-b573-9242e9268dd4" providerId="ADAL" clId="{AFEE0163-66A8-44B1-9866-7C961525C763}" dt="2022-04-10T15:50:29.624" v="8192" actId="1076"/>
          <ac:spMkLst>
            <pc:docMk/>
            <pc:sldMk cId="3203016390" sldId="344"/>
            <ac:spMk id="24" creationId="{BA64BAFB-0574-4D6C-8C1E-27044AE25BA2}"/>
          </ac:spMkLst>
        </pc:spChg>
      </pc:sldChg>
      <pc:sldChg chg="addSp delSp modSp new del mod">
        <pc:chgData name="Tariq Gilani" userId="f95dad9b-1e6c-498c-b573-9242e9268dd4" providerId="ADAL" clId="{AFEE0163-66A8-44B1-9866-7C961525C763}" dt="2022-04-10T16:21:50.296" v="8525" actId="47"/>
        <pc:sldMkLst>
          <pc:docMk/>
          <pc:sldMk cId="3158000680" sldId="345"/>
        </pc:sldMkLst>
        <pc:spChg chg="del">
          <ac:chgData name="Tariq Gilani" userId="f95dad9b-1e6c-498c-b573-9242e9268dd4" providerId="ADAL" clId="{AFEE0163-66A8-44B1-9866-7C961525C763}" dt="2022-04-10T15:47:10.438" v="8145" actId="478"/>
          <ac:spMkLst>
            <pc:docMk/>
            <pc:sldMk cId="3158000680" sldId="345"/>
            <ac:spMk id="2" creationId="{38F9F852-4F57-47F8-90BA-ECC5AE10A6A4}"/>
          </ac:spMkLst>
        </pc:spChg>
        <pc:spChg chg="del">
          <ac:chgData name="Tariq Gilani" userId="f95dad9b-1e6c-498c-b573-9242e9268dd4" providerId="ADAL" clId="{AFEE0163-66A8-44B1-9866-7C961525C763}" dt="2022-04-10T15:47:13.363" v="8146" actId="478"/>
          <ac:spMkLst>
            <pc:docMk/>
            <pc:sldMk cId="3158000680" sldId="345"/>
            <ac:spMk id="3" creationId="{7752927D-4DA2-4EDE-87FC-013D8556AD9A}"/>
          </ac:spMkLst>
        </pc:spChg>
        <pc:spChg chg="del">
          <ac:chgData name="Tariq Gilani" userId="f95dad9b-1e6c-498c-b573-9242e9268dd4" providerId="ADAL" clId="{AFEE0163-66A8-44B1-9866-7C961525C763}" dt="2022-04-10T15:47:17.339" v="8147" actId="478"/>
          <ac:spMkLst>
            <pc:docMk/>
            <pc:sldMk cId="3158000680" sldId="345"/>
            <ac:spMk id="4" creationId="{897456CE-7FCA-4231-949E-6C446675B653}"/>
          </ac:spMkLst>
        </pc:spChg>
        <pc:spChg chg="add mod">
          <ac:chgData name="Tariq Gilani" userId="f95dad9b-1e6c-498c-b573-9242e9268dd4" providerId="ADAL" clId="{AFEE0163-66A8-44B1-9866-7C961525C763}" dt="2022-04-10T15:55:50.868" v="8244" actId="20577"/>
          <ac:spMkLst>
            <pc:docMk/>
            <pc:sldMk cId="3158000680" sldId="345"/>
            <ac:spMk id="5" creationId="{EC74EC48-6C75-4E8D-98E9-F14B16DA8FBF}"/>
          </ac:spMkLst>
        </pc:spChg>
        <pc:spChg chg="add mod">
          <ac:chgData name="Tariq Gilani" userId="f95dad9b-1e6c-498c-b573-9242e9268dd4" providerId="ADAL" clId="{AFEE0163-66A8-44B1-9866-7C961525C763}" dt="2022-04-10T15:50:12.967" v="8188" actId="20577"/>
          <ac:spMkLst>
            <pc:docMk/>
            <pc:sldMk cId="3158000680" sldId="345"/>
            <ac:spMk id="6" creationId="{8E96115F-848A-4195-988C-B177620B2EA9}"/>
          </ac:spMkLst>
        </pc:spChg>
        <pc:spChg chg="add mod">
          <ac:chgData name="Tariq Gilani" userId="f95dad9b-1e6c-498c-b573-9242e9268dd4" providerId="ADAL" clId="{AFEE0163-66A8-44B1-9866-7C961525C763}" dt="2022-04-10T15:50:20.069" v="8190" actId="14100"/>
          <ac:spMkLst>
            <pc:docMk/>
            <pc:sldMk cId="3158000680" sldId="345"/>
            <ac:spMk id="7" creationId="{5879B155-15DE-4B15-B189-F79153ADA210}"/>
          </ac:spMkLst>
        </pc:spChg>
        <pc:spChg chg="add mod">
          <ac:chgData name="Tariq Gilani" userId="f95dad9b-1e6c-498c-b573-9242e9268dd4" providerId="ADAL" clId="{AFEE0163-66A8-44B1-9866-7C961525C763}" dt="2022-04-10T15:50:42.128" v="8194" actId="1076"/>
          <ac:spMkLst>
            <pc:docMk/>
            <pc:sldMk cId="3158000680" sldId="345"/>
            <ac:spMk id="8" creationId="{37FA04D8-5FB7-4EE3-A54D-B6943746A6B4}"/>
          </ac:spMkLst>
        </pc:spChg>
        <pc:spChg chg="add mod">
          <ac:chgData name="Tariq Gilani" userId="f95dad9b-1e6c-498c-b573-9242e9268dd4" providerId="ADAL" clId="{AFEE0163-66A8-44B1-9866-7C961525C763}" dt="2022-04-10T15:52:59.726" v="8221" actId="14100"/>
          <ac:spMkLst>
            <pc:docMk/>
            <pc:sldMk cId="3158000680" sldId="345"/>
            <ac:spMk id="9" creationId="{20B62890-C206-42BD-91C5-F0B8FC0FD560}"/>
          </ac:spMkLst>
        </pc:spChg>
        <pc:spChg chg="add mod">
          <ac:chgData name="Tariq Gilani" userId="f95dad9b-1e6c-498c-b573-9242e9268dd4" providerId="ADAL" clId="{AFEE0163-66A8-44B1-9866-7C961525C763}" dt="2022-04-10T15:56:02.490" v="8248" actId="20577"/>
          <ac:spMkLst>
            <pc:docMk/>
            <pc:sldMk cId="3158000680" sldId="345"/>
            <ac:spMk id="10" creationId="{8A5EBC52-C56E-4ED3-8C68-0085BDA43344}"/>
          </ac:spMkLst>
        </pc:spChg>
        <pc:spChg chg="add mod">
          <ac:chgData name="Tariq Gilani" userId="f95dad9b-1e6c-498c-b573-9242e9268dd4" providerId="ADAL" clId="{AFEE0163-66A8-44B1-9866-7C961525C763}" dt="2022-04-10T15:57:35.127" v="8272" actId="1076"/>
          <ac:spMkLst>
            <pc:docMk/>
            <pc:sldMk cId="3158000680" sldId="345"/>
            <ac:spMk id="11" creationId="{2F96B1E9-9CF1-4234-99F5-BC5C6F2E6EA6}"/>
          </ac:spMkLst>
        </pc:spChg>
        <pc:spChg chg="add mod">
          <ac:chgData name="Tariq Gilani" userId="f95dad9b-1e6c-498c-b573-9242e9268dd4" providerId="ADAL" clId="{AFEE0163-66A8-44B1-9866-7C961525C763}" dt="2022-04-10T15:57:40.751" v="8273" actId="1076"/>
          <ac:spMkLst>
            <pc:docMk/>
            <pc:sldMk cId="3158000680" sldId="345"/>
            <ac:spMk id="12" creationId="{4E96A05D-A4C9-447D-8C24-1B1294A42E16}"/>
          </ac:spMkLst>
        </pc:spChg>
        <pc:spChg chg="add mod">
          <ac:chgData name="Tariq Gilani" userId="f95dad9b-1e6c-498c-b573-9242e9268dd4" providerId="ADAL" clId="{AFEE0163-66A8-44B1-9866-7C961525C763}" dt="2022-04-10T15:58:45.816" v="8285" actId="14100"/>
          <ac:spMkLst>
            <pc:docMk/>
            <pc:sldMk cId="3158000680" sldId="345"/>
            <ac:spMk id="13" creationId="{FD014DE0-789F-43D7-81C0-B1F852D35FE2}"/>
          </ac:spMkLst>
        </pc:spChg>
        <pc:spChg chg="add mod">
          <ac:chgData name="Tariq Gilani" userId="f95dad9b-1e6c-498c-b573-9242e9268dd4" providerId="ADAL" clId="{AFEE0163-66A8-44B1-9866-7C961525C763}" dt="2022-04-10T15:59:58.552" v="8307" actId="20577"/>
          <ac:spMkLst>
            <pc:docMk/>
            <pc:sldMk cId="3158000680" sldId="345"/>
            <ac:spMk id="14" creationId="{0CF27E81-CCE2-49B0-8F0A-8FC03F5447FC}"/>
          </ac:spMkLst>
        </pc:spChg>
        <pc:spChg chg="add mod">
          <ac:chgData name="Tariq Gilani" userId="f95dad9b-1e6c-498c-b573-9242e9268dd4" providerId="ADAL" clId="{AFEE0163-66A8-44B1-9866-7C961525C763}" dt="2022-04-10T16:01:04.179" v="8319" actId="692"/>
          <ac:spMkLst>
            <pc:docMk/>
            <pc:sldMk cId="3158000680" sldId="345"/>
            <ac:spMk id="15" creationId="{67EE36E2-7724-4690-8804-F3C00DDB84CF}"/>
          </ac:spMkLst>
        </pc:spChg>
        <pc:spChg chg="add mod">
          <ac:chgData name="Tariq Gilani" userId="f95dad9b-1e6c-498c-b573-9242e9268dd4" providerId="ADAL" clId="{AFEE0163-66A8-44B1-9866-7C961525C763}" dt="2022-04-10T16:02:46.790" v="8385" actId="1076"/>
          <ac:spMkLst>
            <pc:docMk/>
            <pc:sldMk cId="3158000680" sldId="345"/>
            <ac:spMk id="16" creationId="{CE738C04-5BF0-44C2-8D58-6DD3BAB003BC}"/>
          </ac:spMkLst>
        </pc:spChg>
        <pc:spChg chg="add mod">
          <ac:chgData name="Tariq Gilani" userId="f95dad9b-1e6c-498c-b573-9242e9268dd4" providerId="ADAL" clId="{AFEE0163-66A8-44B1-9866-7C961525C763}" dt="2022-04-10T16:08:16.544" v="8512" actId="20577"/>
          <ac:spMkLst>
            <pc:docMk/>
            <pc:sldMk cId="3158000680" sldId="345"/>
            <ac:spMk id="17" creationId="{A91015E1-2456-4FA1-8D93-15D99A0EBBD5}"/>
          </ac:spMkLst>
        </pc:spChg>
        <pc:spChg chg="add mod">
          <ac:chgData name="Tariq Gilani" userId="f95dad9b-1e6c-498c-b573-9242e9268dd4" providerId="ADAL" clId="{AFEE0163-66A8-44B1-9866-7C961525C763}" dt="2022-04-10T16:09:22.568" v="8519" actId="1076"/>
          <ac:spMkLst>
            <pc:docMk/>
            <pc:sldMk cId="3158000680" sldId="345"/>
            <ac:spMk id="18" creationId="{553331AF-E34E-40FD-8643-76A5868D10C5}"/>
          </ac:spMkLst>
        </pc:spChg>
        <pc:spChg chg="add mod">
          <ac:chgData name="Tariq Gilani" userId="f95dad9b-1e6c-498c-b573-9242e9268dd4" providerId="ADAL" clId="{AFEE0163-66A8-44B1-9866-7C961525C763}" dt="2022-04-10T16:06:14.833" v="8455" actId="114"/>
          <ac:spMkLst>
            <pc:docMk/>
            <pc:sldMk cId="3158000680" sldId="345"/>
            <ac:spMk id="19" creationId="{27E5EC6C-97C6-4BAB-9785-0EAD3A331889}"/>
          </ac:spMkLst>
        </pc:spChg>
        <pc:spChg chg="add mod">
          <ac:chgData name="Tariq Gilani" userId="f95dad9b-1e6c-498c-b573-9242e9268dd4" providerId="ADAL" clId="{AFEE0163-66A8-44B1-9866-7C961525C763}" dt="2022-04-10T16:08:23.896" v="8513" actId="1076"/>
          <ac:spMkLst>
            <pc:docMk/>
            <pc:sldMk cId="3158000680" sldId="345"/>
            <ac:spMk id="20" creationId="{8181128C-CD16-4D82-B5C6-07DA4F04FCD2}"/>
          </ac:spMkLst>
        </pc:spChg>
      </pc:sldChg>
      <pc:sldChg chg="new del">
        <pc:chgData name="Tariq Gilani" userId="f95dad9b-1e6c-498c-b573-9242e9268dd4" providerId="ADAL" clId="{AFEE0163-66A8-44B1-9866-7C961525C763}" dt="2022-04-10T16:21:52.427" v="8528" actId="47"/>
        <pc:sldMkLst>
          <pc:docMk/>
          <pc:sldMk cId="3126209499" sldId="346"/>
        </pc:sldMkLst>
      </pc:sldChg>
      <pc:sldChg chg="new del">
        <pc:chgData name="Tariq Gilani" userId="f95dad9b-1e6c-498c-b573-9242e9268dd4" providerId="ADAL" clId="{AFEE0163-66A8-44B1-9866-7C961525C763}" dt="2022-04-10T16:21:53.693" v="8529" actId="47"/>
        <pc:sldMkLst>
          <pc:docMk/>
          <pc:sldMk cId="973398459" sldId="347"/>
        </pc:sldMkLst>
      </pc:sldChg>
      <pc:sldMasterChg chg="setBg modSldLayout">
        <pc:chgData name="Tariq Gilani" userId="f95dad9b-1e6c-498c-b573-9242e9268dd4" providerId="ADAL" clId="{AFEE0163-66A8-44B1-9866-7C961525C763}" dt="2022-04-10T12:40:55.714" v="5298"/>
        <pc:sldMasterMkLst>
          <pc:docMk/>
          <pc:sldMasterMk cId="0" sldId="2147483648"/>
        </pc:sldMasterMkLst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Tariq Gilani" userId="f95dad9b-1e6c-498c-b573-9242e9268dd4" providerId="ADAL" clId="{AFEE0163-66A8-44B1-9866-7C961525C763}" dt="2022-04-10T12:40:55.714" v="5298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  <pc:docChgLst>
    <pc:chgData name="Tariq Gilani" userId="f95dad9b-1e6c-498c-b573-9242e9268dd4" providerId="ADAL" clId="{F96CEE95-9EBA-459C-856E-42CA21E3EF82}"/>
    <pc:docChg chg="undo custSel modSld">
      <pc:chgData name="Tariq Gilani" userId="f95dad9b-1e6c-498c-b573-9242e9268dd4" providerId="ADAL" clId="{F96CEE95-9EBA-459C-856E-42CA21E3EF82}" dt="2022-04-09T00:09:04.464" v="11" actId="478"/>
      <pc:docMkLst>
        <pc:docMk/>
      </pc:docMkLst>
      <pc:sldChg chg="modSp mod">
        <pc:chgData name="Tariq Gilani" userId="f95dad9b-1e6c-498c-b573-9242e9268dd4" providerId="ADAL" clId="{F96CEE95-9EBA-459C-856E-42CA21E3EF82}" dt="2022-04-09T00:05:50.656" v="9" actId="20577"/>
        <pc:sldMkLst>
          <pc:docMk/>
          <pc:sldMk cId="4261904887" sldId="325"/>
        </pc:sldMkLst>
        <pc:spChg chg="mod">
          <ac:chgData name="Tariq Gilani" userId="f95dad9b-1e6c-498c-b573-9242e9268dd4" providerId="ADAL" clId="{F96CEE95-9EBA-459C-856E-42CA21E3EF82}" dt="2022-04-09T00:05:50.656" v="9" actId="20577"/>
          <ac:spMkLst>
            <pc:docMk/>
            <pc:sldMk cId="4261904887" sldId="325"/>
            <ac:spMk id="3" creationId="{89BAEA85-4B64-4865-9704-DD5EFD2342F5}"/>
          </ac:spMkLst>
        </pc:spChg>
      </pc:sldChg>
      <pc:sldChg chg="delSp mod">
        <pc:chgData name="Tariq Gilani" userId="f95dad9b-1e6c-498c-b573-9242e9268dd4" providerId="ADAL" clId="{F96CEE95-9EBA-459C-856E-42CA21E3EF82}" dt="2022-04-09T00:09:04.464" v="11" actId="478"/>
        <pc:sldMkLst>
          <pc:docMk/>
          <pc:sldMk cId="23520618" sldId="328"/>
        </pc:sldMkLst>
        <pc:spChg chg="del">
          <ac:chgData name="Tariq Gilani" userId="f95dad9b-1e6c-498c-b573-9242e9268dd4" providerId="ADAL" clId="{F96CEE95-9EBA-459C-856E-42CA21E3EF82}" dt="2022-04-09T00:08:57.466" v="10" actId="478"/>
          <ac:spMkLst>
            <pc:docMk/>
            <pc:sldMk cId="23520618" sldId="328"/>
            <ac:spMk id="2" creationId="{111A3721-4C7E-4ED6-B71F-5A3118D8103D}"/>
          </ac:spMkLst>
        </pc:spChg>
        <pc:spChg chg="del">
          <ac:chgData name="Tariq Gilani" userId="f95dad9b-1e6c-498c-b573-9242e9268dd4" providerId="ADAL" clId="{F96CEE95-9EBA-459C-856E-42CA21E3EF82}" dt="2022-04-09T00:09:04.464" v="11" actId="478"/>
          <ac:spMkLst>
            <pc:docMk/>
            <pc:sldMk cId="23520618" sldId="328"/>
            <ac:spMk id="3" creationId="{4C24AC8E-0990-4FA6-A722-0879132EF61C}"/>
          </ac:spMkLst>
        </pc:spChg>
      </pc:sldChg>
    </pc:docChg>
  </pc:docChgLst>
  <pc:docChgLst>
    <pc:chgData name="Tariq Gilani" userId="f95dad9b-1e6c-498c-b573-9242e9268dd4" providerId="ADAL" clId="{73967615-94C9-4108-B164-98E3FFC4EBE3}"/>
    <pc:docChg chg="modSld">
      <pc:chgData name="Tariq Gilani" userId="f95dad9b-1e6c-498c-b573-9242e9268dd4" providerId="ADAL" clId="{73967615-94C9-4108-B164-98E3FFC4EBE3}" dt="2022-04-11T14:44:17.310" v="12" actId="20577"/>
      <pc:docMkLst>
        <pc:docMk/>
      </pc:docMkLst>
      <pc:sldChg chg="modSp">
        <pc:chgData name="Tariq Gilani" userId="f95dad9b-1e6c-498c-b573-9242e9268dd4" providerId="ADAL" clId="{73967615-94C9-4108-B164-98E3FFC4EBE3}" dt="2022-04-11T14:44:17.310" v="12" actId="20577"/>
        <pc:sldMkLst>
          <pc:docMk/>
          <pc:sldMk cId="2006531843" sldId="333"/>
        </pc:sldMkLst>
        <pc:spChg chg="mod">
          <ac:chgData name="Tariq Gilani" userId="f95dad9b-1e6c-498c-b573-9242e9268dd4" providerId="ADAL" clId="{73967615-94C9-4108-B164-98E3FFC4EBE3}" dt="2022-04-11T14:44:17.310" v="12" actId="20577"/>
          <ac:spMkLst>
            <pc:docMk/>
            <pc:sldMk cId="2006531843" sldId="333"/>
            <ac:spMk id="8" creationId="{B5921528-4558-4004-B0DA-C2B5E68256D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58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wmf"/><Relationship Id="rId11" Type="http://schemas.openxmlformats.org/officeDocument/2006/relationships/image" Target="../media/image60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1.png"/><Relationship Id="rId4" Type="http://schemas.openxmlformats.org/officeDocument/2006/relationships/image" Target="../media/image42.wmf"/><Relationship Id="rId9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3.png"/><Relationship Id="rId4" Type="http://schemas.openxmlformats.org/officeDocument/2006/relationships/image" Target="../media/image6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1EEC3-6C8D-427E-B743-4560679948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316598"/>
                </a:solidFill>
              </a:rPr>
              <a:t>Chapter 6: Boltzmann  Statistics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AEA85-4B64-4865-9704-DD5EFD2342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Curtesy of M. Jackson</a:t>
            </a:r>
          </a:p>
          <a:p>
            <a:r>
              <a:rPr lang="en-US" sz="2000" dirty="0"/>
              <a:t>(Changes and additions by T. Gilani)</a:t>
            </a:r>
          </a:p>
        </p:txBody>
      </p:sp>
    </p:spTree>
    <p:extLst>
      <p:ext uri="{BB962C8B-B14F-4D97-AF65-F5344CB8AC3E}">
        <p14:creationId xmlns:p14="http://schemas.microsoft.com/office/powerpoint/2010/main" val="426190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The Partition Function</a:t>
            </a:r>
          </a:p>
        </p:txBody>
      </p:sp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406508" y="3634857"/>
            <a:ext cx="52792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itchFamily="18" charset="2"/>
              </a:rPr>
              <a:t>The partition function </a:t>
            </a:r>
            <a:r>
              <a:rPr lang="en-US" sz="1800" b="1" i="1" dirty="0">
                <a:latin typeface="+mn-lt"/>
                <a:sym typeface="Symbol" pitchFamily="18" charset="2"/>
              </a:rPr>
              <a:t>Z</a:t>
            </a:r>
            <a:r>
              <a:rPr lang="en-US" sz="1800" dirty="0">
                <a:latin typeface="+mn-lt"/>
                <a:sym typeface="Symbol" pitchFamily="18" charset="2"/>
              </a:rPr>
              <a:t> is called “function” because it depends on </a:t>
            </a:r>
            <a:r>
              <a:rPr lang="en-US" sz="1800" b="1" i="1" dirty="0">
                <a:latin typeface="+mn-lt"/>
                <a:sym typeface="Symbol" pitchFamily="18" charset="2"/>
              </a:rPr>
              <a:t>T</a:t>
            </a:r>
            <a:r>
              <a:rPr lang="en-US" sz="1800" dirty="0">
                <a:latin typeface="+mn-lt"/>
                <a:sym typeface="Symbol" pitchFamily="18" charset="2"/>
              </a:rPr>
              <a:t>, the spectrum (thus, </a:t>
            </a:r>
            <a:r>
              <a:rPr lang="en-US" sz="1800" b="1" i="1" dirty="0">
                <a:latin typeface="+mn-lt"/>
                <a:sym typeface="Symbol" pitchFamily="18" charset="2"/>
              </a:rPr>
              <a:t>V</a:t>
            </a:r>
            <a:r>
              <a:rPr lang="en-US" sz="1800" dirty="0">
                <a:latin typeface="+mn-lt"/>
                <a:sym typeface="Symbol" pitchFamily="18" charset="2"/>
              </a:rPr>
              <a:t>),</a:t>
            </a:r>
            <a:r>
              <a:rPr lang="en-US" sz="1800" b="1" i="1" dirty="0">
                <a:latin typeface="+mn-lt"/>
                <a:sym typeface="Symbol" pitchFamily="18" charset="2"/>
              </a:rPr>
              <a:t> </a:t>
            </a:r>
            <a:r>
              <a:rPr lang="en-US" sz="1800" dirty="0">
                <a:latin typeface="+mn-lt"/>
                <a:sym typeface="Symbol" pitchFamily="18" charset="2"/>
              </a:rPr>
              <a:t>etc.</a:t>
            </a:r>
          </a:p>
        </p:txBody>
      </p:sp>
      <p:sp>
        <p:nvSpPr>
          <p:cNvPr id="6167" name="Rectangle 17"/>
          <p:cNvSpPr>
            <a:spLocks noChangeArrowheads="1"/>
          </p:cNvSpPr>
          <p:nvPr/>
        </p:nvSpPr>
        <p:spPr bwMode="auto">
          <a:xfrm>
            <a:off x="152400" y="762000"/>
            <a:ext cx="47981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For the absolute values of probability (rather than the ratio of probabilities), we need an explicit formula for the normalizing factor 1/</a:t>
            </a:r>
            <a:r>
              <a:rPr lang="en-US" sz="1800" i="1" dirty="0">
                <a:latin typeface="+mn-lt"/>
                <a:sym typeface="Symbol" pitchFamily="18" charset="2"/>
              </a:rPr>
              <a:t>Z</a:t>
            </a:r>
            <a:r>
              <a:rPr lang="en-US" sz="1800" dirty="0">
                <a:latin typeface="+mn-lt"/>
                <a:sym typeface="Symbol" pitchFamily="18" charset="2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Object 18"/>
              <p:cNvSpPr txBox="1"/>
              <p:nvPr/>
            </p:nvSpPr>
            <p:spPr bwMode="auto">
              <a:xfrm>
                <a:off x="5261775" y="791972"/>
                <a:ext cx="3581400" cy="646330"/>
              </a:xfrm>
              <a:prstGeom prst="rect">
                <a:avLst/>
              </a:prstGeom>
              <a:noFill/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>
                    <a:solidFill>
                      <a:srgbClr val="000000"/>
                    </a:solidFill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unc>
                      <m:func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unc>
                      <m:func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147" name="Object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1775" y="791972"/>
                <a:ext cx="3581400" cy="646330"/>
              </a:xfrm>
              <a:prstGeom prst="rect">
                <a:avLst/>
              </a:prstGeom>
              <a:blipFill>
                <a:blip r:embed="rId2"/>
                <a:stretch>
                  <a:fillRect l="-676"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68" name="Rectangle 19"/>
          <p:cNvSpPr>
            <a:spLocks noChangeArrowheads="1"/>
          </p:cNvSpPr>
          <p:nvPr/>
        </p:nvSpPr>
        <p:spPr bwMode="auto">
          <a:xfrm>
            <a:off x="448469" y="2127203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The quantity </a:t>
            </a:r>
            <a:r>
              <a:rPr lang="en-US" sz="1800" b="1" i="1" dirty="0">
                <a:latin typeface="+mn-lt"/>
                <a:sym typeface="Symbol" pitchFamily="18" charset="2"/>
              </a:rPr>
              <a:t>Z</a:t>
            </a:r>
            <a:r>
              <a:rPr lang="en-US" sz="1800" dirty="0">
                <a:latin typeface="+mn-lt"/>
                <a:sym typeface="Symbol" pitchFamily="18" charset="2"/>
              </a:rPr>
              <a:t>, </a:t>
            </a:r>
            <a:r>
              <a:rPr lang="en-US" sz="1800" b="1" i="1" dirty="0">
                <a:latin typeface="+mn-lt"/>
                <a:sym typeface="Symbol" pitchFamily="18" charset="2"/>
              </a:rPr>
              <a:t>the partition function</a:t>
            </a:r>
            <a:r>
              <a:rPr lang="en-US" sz="1800" dirty="0">
                <a:latin typeface="+mn-lt"/>
                <a:sym typeface="Symbol" pitchFamily="18" charset="2"/>
              </a:rPr>
              <a:t>, can be found from the </a:t>
            </a:r>
            <a:r>
              <a:rPr lang="en-US" sz="1800" b="1" i="1" dirty="0">
                <a:latin typeface="+mn-lt"/>
                <a:sym typeface="Symbol" pitchFamily="18" charset="2"/>
              </a:rPr>
              <a:t>normalization condition</a:t>
            </a:r>
            <a:r>
              <a:rPr lang="en-US" sz="1800" dirty="0">
                <a:latin typeface="+mn-lt"/>
                <a:sym typeface="Symbol" pitchFamily="18" charset="2"/>
              </a:rPr>
              <a:t>; the total probability to find the system in </a:t>
            </a:r>
            <a:r>
              <a:rPr lang="en-US" sz="1800" b="1" i="1" dirty="0">
                <a:latin typeface="+mn-lt"/>
                <a:sym typeface="Symbol" pitchFamily="18" charset="2"/>
              </a:rPr>
              <a:t>all </a:t>
            </a:r>
            <a:r>
              <a:rPr lang="en-US" sz="1800" dirty="0">
                <a:latin typeface="+mn-lt"/>
                <a:sym typeface="Symbol" pitchFamily="18" charset="2"/>
              </a:rPr>
              <a:t>allowed quantum states is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Object 20"/>
              <p:cNvSpPr txBox="1"/>
              <p:nvPr/>
            </p:nvSpPr>
            <p:spPr bwMode="auto">
              <a:xfrm>
                <a:off x="359575" y="2773534"/>
                <a:ext cx="3145625" cy="8774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148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575" y="2773534"/>
                <a:ext cx="3145625" cy="8774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3505200" y="2994502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  <a:sym typeface="Symbol" pitchFamily="18" charset="2"/>
              </a:rPr>
              <a:t>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9" name="Object 22"/>
              <p:cNvSpPr txBox="1"/>
              <p:nvPr/>
            </p:nvSpPr>
            <p:spPr bwMode="auto">
              <a:xfrm>
                <a:off x="3870325" y="2758461"/>
                <a:ext cx="2716607" cy="788258"/>
              </a:xfrm>
              <a:prstGeom prst="rect">
                <a:avLst/>
              </a:prstGeom>
              <a:noFill/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149" name="Object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70325" y="2758461"/>
                <a:ext cx="2716607" cy="7882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70" name="Rectangle 23"/>
          <p:cNvSpPr>
            <a:spLocks noChangeArrowheads="1"/>
          </p:cNvSpPr>
          <p:nvPr/>
        </p:nvSpPr>
        <p:spPr bwMode="auto">
          <a:xfrm>
            <a:off x="6586932" y="2900388"/>
            <a:ext cx="19864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latin typeface="+mn-lt"/>
                <a:sym typeface="Symbol" pitchFamily="18" charset="2"/>
              </a:rPr>
              <a:t>The </a:t>
            </a:r>
            <a:r>
              <a:rPr lang="en-US" sz="1800" i="1" dirty="0" err="1">
                <a:latin typeface="+mn-lt"/>
                <a:sym typeface="Symbol" pitchFamily="18" charset="2"/>
              </a:rPr>
              <a:t>Zustandsumme</a:t>
            </a:r>
            <a:endParaRPr lang="en-US" sz="1800" i="1" dirty="0">
              <a:latin typeface="+mn-lt"/>
              <a:sym typeface="Symbol" pitchFamily="18" charset="2"/>
            </a:endParaRPr>
          </a:p>
          <a:p>
            <a:pPr algn="ctr"/>
            <a:r>
              <a:rPr lang="en-US" sz="1800" dirty="0">
                <a:latin typeface="+mn-lt"/>
                <a:sym typeface="Symbol" pitchFamily="18" charset="2"/>
              </a:rPr>
              <a:t>in German</a:t>
            </a:r>
          </a:p>
        </p:txBody>
      </p:sp>
      <p:graphicFrame>
        <p:nvGraphicFramePr>
          <p:cNvPr id="61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795877"/>
              </p:ext>
            </p:extLst>
          </p:nvPr>
        </p:nvGraphicFramePr>
        <p:xfrm>
          <a:off x="7847013" y="1454671"/>
          <a:ext cx="91598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880" imgH="431640" progId="Equation.3">
                  <p:embed/>
                </p:oleObj>
              </mc:Choice>
              <mc:Fallback>
                <p:oleObj name="Equation" r:id="rId5" imgW="596880" imgH="431640" progId="Equation.3">
                  <p:embed/>
                  <p:pic>
                    <p:nvPicPr>
                      <p:cNvPr id="61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013" y="1454671"/>
                        <a:ext cx="915987" cy="6159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2" name="Rectangle 51"/>
          <p:cNvSpPr>
            <a:spLocks noChangeArrowheads="1"/>
          </p:cNvSpPr>
          <p:nvPr/>
        </p:nvSpPr>
        <p:spPr bwMode="auto">
          <a:xfrm>
            <a:off x="4548554" y="1537465"/>
            <a:ext cx="3031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  <a:sym typeface="Symbol" pitchFamily="18" charset="2"/>
              </a:rPr>
              <a:t> </a:t>
            </a:r>
            <a:r>
              <a:rPr lang="en-US" sz="1800" dirty="0">
                <a:latin typeface="+mn-lt"/>
                <a:sym typeface="Symbol" pitchFamily="18" charset="2"/>
              </a:rPr>
              <a:t>we will often use this notation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F40945-8E59-4E61-9F98-D8DE0D49F0BC}"/>
              </a:ext>
            </a:extLst>
          </p:cNvPr>
          <p:cNvSpPr txBox="1"/>
          <p:nvPr/>
        </p:nvSpPr>
        <p:spPr>
          <a:xfrm>
            <a:off x="762000" y="4284917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Z </a:t>
            </a:r>
            <a:r>
              <a:rPr lang="en-US" sz="1800" dirty="0"/>
              <a:t>is sum of all Boltzmann factors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834869-A270-44D1-A4BA-79AD202BF5C3}"/>
              </a:ext>
            </a:extLst>
          </p:cNvPr>
          <p:cNvSpPr txBox="1"/>
          <p:nvPr/>
        </p:nvSpPr>
        <p:spPr>
          <a:xfrm>
            <a:off x="4681932" y="4259244"/>
            <a:ext cx="408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practice, you need to calculate only few, since </a:t>
            </a:r>
            <a:r>
              <a:rPr lang="en-US" sz="1800" i="1" dirty="0"/>
              <a:t>Z</a:t>
            </a:r>
            <a:r>
              <a:rPr lang="en-US" sz="1800" dirty="0"/>
              <a:t> depends on </a:t>
            </a:r>
            <a:r>
              <a:rPr lang="en-US" sz="1800" i="1" dirty="0"/>
              <a:t>E </a:t>
            </a:r>
            <a:r>
              <a:rPr lang="en-US" sz="1800" dirty="0"/>
              <a:t>exponentially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F27598-3A59-4FA4-B95A-5310366C577D}"/>
              </a:ext>
            </a:extLst>
          </p:cNvPr>
          <p:cNvSpPr txBox="1"/>
          <p:nvPr/>
        </p:nvSpPr>
        <p:spPr>
          <a:xfrm>
            <a:off x="448469" y="4641899"/>
            <a:ext cx="401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Z</a:t>
            </a:r>
            <a:r>
              <a:rPr lang="en-US" sz="1800" dirty="0"/>
              <a:t> is lot more useful, it does not depend on any particular state, s</a:t>
            </a:r>
            <a:endParaRPr lang="en-US" sz="18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186853-C25E-4C57-8D40-2B0902172834}"/>
              </a:ext>
            </a:extLst>
          </p:cNvPr>
          <p:cNvSpPr txBox="1"/>
          <p:nvPr/>
        </p:nvSpPr>
        <p:spPr>
          <a:xfrm>
            <a:off x="990600" y="5320535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If we take ground state as reference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CB45439-5B42-4C39-8513-4DD49C7F8045}"/>
                  </a:ext>
                </a:extLst>
              </p:cNvPr>
              <p:cNvSpPr txBox="1"/>
              <p:nvPr/>
            </p:nvSpPr>
            <p:spPr>
              <a:xfrm>
                <a:off x="4950542" y="5167076"/>
                <a:ext cx="3507658" cy="531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Boltzmann factor,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𝑠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CB45439-5B42-4C39-8513-4DD49C7F8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542" y="5167076"/>
                <a:ext cx="3507658" cy="531877"/>
              </a:xfrm>
              <a:prstGeom prst="rect">
                <a:avLst/>
              </a:prstGeom>
              <a:blipFill>
                <a:blip r:embed="rId7"/>
                <a:stretch>
                  <a:fillRect l="-1389" b="-18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3F42933-6EC5-4706-A679-9F8237426195}"/>
              </a:ext>
            </a:extLst>
          </p:cNvPr>
          <p:cNvSpPr txBox="1"/>
          <p:nvPr/>
        </p:nvSpPr>
        <p:spPr>
          <a:xfrm>
            <a:off x="4942227" y="5774998"/>
            <a:ext cx="362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&amp; the rest of Boltzmann factors &lt;&lt;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17F901-FDBC-4CF1-837E-C792CBE9B58B}"/>
                  </a:ext>
                </a:extLst>
              </p:cNvPr>
              <p:cNvSpPr txBox="1"/>
              <p:nvPr/>
            </p:nvSpPr>
            <p:spPr>
              <a:xfrm>
                <a:off x="1121039" y="5722172"/>
                <a:ext cx="26684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→1</m:t>
                    </m:r>
                  </m:oMath>
                </a14:m>
                <a:endParaRPr lang="en-US" sz="1800" b="0" dirty="0">
                  <a:ea typeface="Cambria Math" panose="02040503050406030204" pitchFamily="18" charset="0"/>
                </a:endParaRPr>
              </a:p>
              <a:p>
                <a:r>
                  <a:rPr lang="en-US" sz="1800" dirty="0"/>
                  <a:t>And for higher </a:t>
                </a:r>
                <a:r>
                  <a:rPr lang="en-US" sz="1800" i="1" dirty="0"/>
                  <a:t>T</a:t>
                </a:r>
                <a:r>
                  <a:rPr lang="en-US" sz="1800" dirty="0"/>
                  <a:t>;  </a:t>
                </a:r>
                <a:r>
                  <a:rPr lang="en-US" sz="1800" i="1" dirty="0"/>
                  <a:t>Z </a:t>
                </a:r>
                <a:r>
                  <a:rPr lang="en-US" sz="1800" dirty="0"/>
                  <a:t>&gt; 1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17F901-FDBC-4CF1-837E-C792CBE9B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039" y="5722172"/>
                <a:ext cx="2668459" cy="646331"/>
              </a:xfrm>
              <a:prstGeom prst="rect">
                <a:avLst/>
              </a:prstGeom>
              <a:blipFill>
                <a:blip r:embed="rId8"/>
                <a:stretch>
                  <a:fillRect l="-2055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67" grpId="0"/>
      <p:bldP spid="6168" grpId="0"/>
      <p:bldP spid="6148" grpId="0"/>
      <p:bldP spid="6169" grpId="0"/>
      <p:bldP spid="6149" grpId="0" animBg="1"/>
      <p:bldP spid="6170" grpId="0"/>
      <p:bldP spid="5" grpId="0"/>
      <p:bldP spid="34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+mn-lt"/>
              </a:rPr>
              <a:t>Problem 6.5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86F5FA-BE24-4FF4-86A4-4499A7F59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1547"/>
            <a:ext cx="9144000" cy="52549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59AC6A-1C6B-4C56-ACA2-8B0F0382EDE5}"/>
              </a:ext>
            </a:extLst>
          </p:cNvPr>
          <p:cNvSpPr txBox="1"/>
          <p:nvPr/>
        </p:nvSpPr>
        <p:spPr>
          <a:xfrm>
            <a:off x="4876800" y="14478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E(s</a:t>
            </a:r>
            <a:r>
              <a:rPr lang="en-US" sz="1600" baseline="-25000" dirty="0"/>
              <a:t>1</a:t>
            </a:r>
            <a:r>
              <a:rPr lang="en-US" sz="1600" dirty="0"/>
              <a:t>) = -0.05 eV, E(s</a:t>
            </a:r>
            <a:r>
              <a:rPr lang="en-US" sz="1600" baseline="-25000" dirty="0"/>
              <a:t>2</a:t>
            </a:r>
            <a:r>
              <a:rPr lang="en-US" sz="1600" dirty="0"/>
              <a:t>) = 0, E(s</a:t>
            </a:r>
            <a:r>
              <a:rPr lang="en-US" sz="1600" baseline="-25000" dirty="0"/>
              <a:t>3</a:t>
            </a:r>
            <a:r>
              <a:rPr lang="en-US" sz="1600" dirty="0"/>
              <a:t>) = 0.05 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2568"/>
            <a:ext cx="7772400" cy="848032"/>
          </a:xfrm>
        </p:spPr>
        <p:txBody>
          <a:bodyPr/>
          <a:lstStyle/>
          <a:p>
            <a:r>
              <a:rPr lang="en-US" sz="2400" b="1" dirty="0"/>
              <a:t>Thermal excitation of atoms p. 226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298100-EC60-4E9F-AB2E-180695E04B90}"/>
              </a:ext>
            </a:extLst>
          </p:cNvPr>
          <p:cNvSpPr txBox="1"/>
          <p:nvPr/>
        </p:nvSpPr>
        <p:spPr>
          <a:xfrm>
            <a:off x="816077" y="914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Simple Application of Boltzmann factor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B6311-6B59-4EF8-958A-F8D2986E6176}"/>
              </a:ext>
            </a:extLst>
          </p:cNvPr>
          <p:cNvSpPr txBox="1"/>
          <p:nvPr/>
        </p:nvSpPr>
        <p:spPr>
          <a:xfrm>
            <a:off x="1714500" y="1283732"/>
            <a:ext cx="58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Consider atom of Hydrogen in sun atmosphere (</a:t>
            </a:r>
            <a:r>
              <a:rPr lang="en-US" sz="1800" i="1" dirty="0"/>
              <a:t>T</a:t>
            </a:r>
            <a:r>
              <a:rPr lang="en-US" sz="1800" dirty="0"/>
              <a:t> ~ 5800 K)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5A47D2-6CE1-4636-9BFE-4756FD58D474}"/>
              </a:ext>
            </a:extLst>
          </p:cNvPr>
          <p:cNvSpPr txBox="1"/>
          <p:nvPr/>
        </p:nvSpPr>
        <p:spPr>
          <a:xfrm>
            <a:off x="408038" y="1761530"/>
            <a:ext cx="832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Comparing probability of finding the atom in first excited state, s</a:t>
            </a:r>
            <a:r>
              <a:rPr lang="en-US" sz="1800" baseline="-25000" dirty="0"/>
              <a:t>2</a:t>
            </a:r>
            <a:r>
              <a:rPr lang="en-US" sz="1800" dirty="0"/>
              <a:t> with ground state, s</a:t>
            </a:r>
            <a:r>
              <a:rPr lang="en-US" sz="1800" baseline="-25000" dirty="0"/>
              <a:t>1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9BC47A-A70C-400D-AB20-855080597BC9}"/>
              </a:ext>
            </a:extLst>
          </p:cNvPr>
          <p:cNvSpPr txBox="1"/>
          <p:nvPr/>
        </p:nvSpPr>
        <p:spPr>
          <a:xfrm>
            <a:off x="1219200" y="2286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E(s</a:t>
            </a:r>
            <a:r>
              <a:rPr lang="en-US" sz="1800" baseline="-25000" dirty="0"/>
              <a:t>1</a:t>
            </a:r>
            <a:r>
              <a:rPr lang="en-US" sz="1800" dirty="0"/>
              <a:t>) = -13.6 eV</a:t>
            </a:r>
          </a:p>
          <a:p>
            <a:r>
              <a:rPr lang="en-US" sz="1800" dirty="0"/>
              <a:t>E(s</a:t>
            </a:r>
            <a:r>
              <a:rPr lang="en-US" sz="1800" baseline="-25000" dirty="0"/>
              <a:t>2</a:t>
            </a:r>
            <a:r>
              <a:rPr lang="en-US" sz="1800" dirty="0"/>
              <a:t>) = -3.4 eV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57CDCE4-E37F-4897-97E7-A91A2854D08F}"/>
              </a:ext>
            </a:extLst>
          </p:cNvPr>
          <p:cNvSpPr/>
          <p:nvPr/>
        </p:nvSpPr>
        <p:spPr>
          <a:xfrm>
            <a:off x="3200400" y="2525257"/>
            <a:ext cx="304800" cy="16680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5CB996-2A4A-4DC6-9E79-E92B5BFE55B1}"/>
                  </a:ext>
                </a:extLst>
              </p:cNvPr>
              <p:cNvSpPr txBox="1"/>
              <p:nvPr/>
            </p:nvSpPr>
            <p:spPr>
              <a:xfrm>
                <a:off x="3733800" y="2423994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5CB996-2A4A-4DC6-9E79-E92B5BFE5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423994"/>
                <a:ext cx="1752600" cy="369332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831ED2E-7E2C-438D-A6CB-9403DE1E19D9}"/>
              </a:ext>
            </a:extLst>
          </p:cNvPr>
          <p:cNvSpPr txBox="1"/>
          <p:nvPr/>
        </p:nvSpPr>
        <p:spPr>
          <a:xfrm>
            <a:off x="5257800" y="2423994"/>
            <a:ext cx="114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= 10.2 eV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F67C585-C995-4ACB-80BA-EC1CE2D8717D}"/>
                  </a:ext>
                </a:extLst>
              </p:cNvPr>
              <p:cNvSpPr txBox="1"/>
              <p:nvPr/>
            </p:nvSpPr>
            <p:spPr>
              <a:xfrm>
                <a:off x="3810000" y="2793326"/>
                <a:ext cx="361950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≈(8∙62×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𝑒𝑉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)(5800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F67C585-C995-4ACB-80BA-EC1CE2D87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793326"/>
                <a:ext cx="3619500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96219C-599D-46EC-8100-F3430B273BCC}"/>
                  </a:ext>
                </a:extLst>
              </p:cNvPr>
              <p:cNvSpPr txBox="1"/>
              <p:nvPr/>
            </p:nvSpPr>
            <p:spPr>
              <a:xfrm>
                <a:off x="4283177" y="3402403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0.05 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96219C-599D-46EC-8100-F3430B273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177" y="3402403"/>
                <a:ext cx="12954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39DF81-3071-45DB-A332-4581D26716D6}"/>
                  </a:ext>
                </a:extLst>
              </p:cNvPr>
              <p:cNvSpPr txBox="1"/>
              <p:nvPr/>
            </p:nvSpPr>
            <p:spPr>
              <a:xfrm>
                <a:off x="1601432" y="3803690"/>
                <a:ext cx="3018500" cy="679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39DF81-3071-45DB-A332-4581D2671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432" y="3803690"/>
                <a:ext cx="3018500" cy="6791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8EEA46-B4BC-4805-B171-642110067FC2}"/>
                  </a:ext>
                </a:extLst>
              </p:cNvPr>
              <p:cNvSpPr txBox="1"/>
              <p:nvPr/>
            </p:nvSpPr>
            <p:spPr>
              <a:xfrm>
                <a:off x="4784006" y="3771735"/>
                <a:ext cx="2302593" cy="6848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10.2 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𝑒𝑉</m:t>
                              </m:r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0.5 </m:t>
                              </m:r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𝑒𝑉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8EEA46-B4BC-4805-B171-642110067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006" y="3771735"/>
                <a:ext cx="2302593" cy="6848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887BA37-7216-4514-AD91-8B8A9CF9304E}"/>
                  </a:ext>
                </a:extLst>
              </p:cNvPr>
              <p:cNvSpPr txBox="1"/>
              <p:nvPr/>
            </p:nvSpPr>
            <p:spPr>
              <a:xfrm>
                <a:off x="6610350" y="3855626"/>
                <a:ext cx="1638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−20.4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887BA37-7216-4514-AD91-8B8A9CF93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50" y="3855626"/>
                <a:ext cx="16383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A264D9D-6D5A-49F8-973C-AA092E6427A1}"/>
                  </a:ext>
                </a:extLst>
              </p:cNvPr>
              <p:cNvSpPr txBox="1"/>
              <p:nvPr/>
            </p:nvSpPr>
            <p:spPr>
              <a:xfrm>
                <a:off x="5587488" y="4432033"/>
                <a:ext cx="2735826" cy="537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olidFill>
                      <a:srgbClr val="000000"/>
                    </a:solidFill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∙4×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A264D9D-6D5A-49F8-973C-AA092E642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488" y="4432033"/>
                <a:ext cx="2735826" cy="537776"/>
              </a:xfrm>
              <a:prstGeom prst="rect">
                <a:avLst/>
              </a:prstGeom>
              <a:blipFill>
                <a:blip r:embed="rId8"/>
                <a:stretch>
                  <a:fillRect l="-2009" b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C3B07A1-AC7A-42FF-A9C8-4568D3452B62}"/>
              </a:ext>
            </a:extLst>
          </p:cNvPr>
          <p:cNvSpPr txBox="1"/>
          <p:nvPr/>
        </p:nvSpPr>
        <p:spPr>
          <a:xfrm>
            <a:off x="1333500" y="4929881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10</a:t>
            </a:r>
            <a:r>
              <a:rPr lang="en-US" sz="1800" baseline="30000" dirty="0"/>
              <a:t>9</a:t>
            </a:r>
            <a:r>
              <a:rPr lang="en-US" sz="1800" dirty="0"/>
              <a:t> (1 Billion) atoms in ground state, only 1.4 atoms will be in 1</a:t>
            </a:r>
            <a:r>
              <a:rPr lang="en-US" sz="1800" baseline="30000" dirty="0"/>
              <a:t>st</a:t>
            </a:r>
            <a:r>
              <a:rPr lang="en-US" sz="1800" dirty="0"/>
              <a:t> excited state on sun’s surface.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D7DAA9-3264-4720-B7EC-55F6D270E58E}"/>
              </a:ext>
            </a:extLst>
          </p:cNvPr>
          <p:cNvSpPr txBox="1"/>
          <p:nvPr/>
        </p:nvSpPr>
        <p:spPr>
          <a:xfrm>
            <a:off x="714067" y="5583832"/>
            <a:ext cx="7715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But since 1</a:t>
            </a:r>
            <a:r>
              <a:rPr lang="en-US" sz="1800" baseline="30000" dirty="0"/>
              <a:t>st</a:t>
            </a:r>
            <a:r>
              <a:rPr lang="en-US" sz="1800" dirty="0"/>
              <a:t> excited state has 4 microstates equally probable, therefore total number in 1</a:t>
            </a:r>
            <a:r>
              <a:rPr lang="en-US" sz="1800" baseline="30000" dirty="0"/>
              <a:t>st</a:t>
            </a:r>
            <a:r>
              <a:rPr lang="en-US" sz="1800" dirty="0"/>
              <a:t> excited state will be (4*1.4) = 5.6 for every billion in ground state.</a:t>
            </a:r>
          </a:p>
        </p:txBody>
      </p:sp>
    </p:spTree>
    <p:extLst>
      <p:ext uri="{BB962C8B-B14F-4D97-AF65-F5344CB8AC3E}">
        <p14:creationId xmlns:p14="http://schemas.microsoft.com/office/powerpoint/2010/main" val="37156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3" grpId="0"/>
      <p:bldP spid="14" grpId="0"/>
      <p:bldP spid="15" grpId="0"/>
      <p:bldP spid="17" grpId="0"/>
      <p:bldP spid="18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+mn-lt"/>
              </a:rPr>
              <a:t>Average Values in a Canonical Ensemble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bject 3"/>
              <p:cNvSpPr txBox="1"/>
              <p:nvPr/>
            </p:nvSpPr>
            <p:spPr bwMode="auto">
              <a:xfrm>
                <a:off x="228601" y="1920650"/>
                <a:ext cx="3124199" cy="81039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170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1" y="1920650"/>
                <a:ext cx="3124199" cy="8103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304800" y="7620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+mn-lt"/>
              </a:rPr>
              <a:t>We have developed the tools that permit us to calculate the </a:t>
            </a:r>
            <a:r>
              <a:rPr lang="en-US" sz="1800" b="1" i="1" dirty="0">
                <a:latin typeface="+mn-lt"/>
              </a:rPr>
              <a:t>average value</a:t>
            </a:r>
            <a:r>
              <a:rPr lang="en-US" sz="1800" dirty="0">
                <a:latin typeface="+mn-lt"/>
              </a:rPr>
              <a:t> of different physical quantities for a </a:t>
            </a:r>
            <a:r>
              <a:rPr lang="en-US" sz="1800" dirty="0">
                <a:latin typeface="+mn-lt"/>
                <a:sym typeface="Symbol" pitchFamily="18" charset="2"/>
              </a:rPr>
              <a:t>canonical </a:t>
            </a:r>
            <a:r>
              <a:rPr lang="en-US" sz="1800" dirty="0">
                <a:latin typeface="+mn-lt"/>
              </a:rPr>
              <a:t>ensemble of identical systems. In general, if </a:t>
            </a:r>
            <a:r>
              <a:rPr lang="en-US" sz="1800" dirty="0">
                <a:latin typeface="+mn-lt"/>
                <a:sym typeface="Symbol" pitchFamily="18" charset="2"/>
              </a:rPr>
              <a:t>the systems in an ensemble are distributed over their accessible states in accordance with the distribution </a:t>
            </a:r>
            <a:r>
              <a:rPr lang="en-US" sz="1800" b="1" i="1" dirty="0">
                <a:latin typeface="+mn-lt"/>
                <a:sym typeface="Symbol" pitchFamily="18" charset="2"/>
              </a:rPr>
              <a:t>p</a:t>
            </a:r>
            <a:r>
              <a:rPr lang="en-US" sz="1800" dirty="0">
                <a:latin typeface="+mn-lt"/>
                <a:sym typeface="Symbol" pitchFamily="18" charset="2"/>
              </a:rPr>
              <a:t>(</a:t>
            </a:r>
            <a:r>
              <a:rPr lang="en-US" sz="1800" b="1" dirty="0">
                <a:latin typeface="+mn-lt"/>
                <a:sym typeface="Symbol" pitchFamily="18" charset="2"/>
              </a:rPr>
              <a:t></a:t>
            </a:r>
            <a:r>
              <a:rPr lang="en-US" sz="1800" b="1" baseline="-25000" dirty="0" err="1">
                <a:latin typeface="+mn-lt"/>
                <a:sym typeface="Symbol" pitchFamily="18" charset="2"/>
              </a:rPr>
              <a:t>i</a:t>
            </a:r>
            <a:r>
              <a:rPr lang="en-US" sz="1800" dirty="0">
                <a:latin typeface="+mn-lt"/>
                <a:sym typeface="Symbol" pitchFamily="18" charset="2"/>
              </a:rPr>
              <a:t>), the </a:t>
            </a:r>
            <a:r>
              <a:rPr lang="en-US" sz="1800" b="1" i="1" dirty="0">
                <a:latin typeface="+mn-lt"/>
                <a:sym typeface="Symbol" pitchFamily="18" charset="2"/>
              </a:rPr>
              <a:t>average value</a:t>
            </a:r>
            <a:r>
              <a:rPr lang="en-US" sz="1800" dirty="0">
                <a:latin typeface="+mn-lt"/>
                <a:sym typeface="Symbol" pitchFamily="18" charset="2"/>
              </a:rPr>
              <a:t> of some quantity </a:t>
            </a:r>
            <a:r>
              <a:rPr lang="en-US" sz="1800" b="1" i="1" dirty="0">
                <a:latin typeface="+mn-lt"/>
                <a:sym typeface="Symbol" pitchFamily="18" charset="2"/>
              </a:rPr>
              <a:t>x </a:t>
            </a:r>
            <a:r>
              <a:rPr lang="en-US" sz="1800" b="1" dirty="0">
                <a:latin typeface="+mn-lt"/>
                <a:sym typeface="Symbol" pitchFamily="18" charset="2"/>
              </a:rPr>
              <a:t>(</a:t>
            </a:r>
            <a:r>
              <a:rPr lang="en-US" sz="1800" b="1" baseline="-25000" dirty="0" err="1">
                <a:latin typeface="+mn-lt"/>
                <a:sym typeface="Symbol" pitchFamily="18" charset="2"/>
              </a:rPr>
              <a:t>i</a:t>
            </a:r>
            <a:r>
              <a:rPr lang="en-US" sz="1800" b="1" dirty="0">
                <a:latin typeface="+mn-lt"/>
                <a:sym typeface="Symbol" pitchFamily="18" charset="2"/>
              </a:rPr>
              <a:t>)</a:t>
            </a:r>
            <a:r>
              <a:rPr lang="en-US" sz="1800" dirty="0">
                <a:latin typeface="+mn-lt"/>
                <a:sym typeface="Symbol" pitchFamily="18" charset="2"/>
              </a:rPr>
              <a:t> can be found as: </a:t>
            </a: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632951" y="4241707"/>
            <a:ext cx="49296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n-lt"/>
                <a:sym typeface="Symbol" pitchFamily="18" charset="2"/>
              </a:rPr>
              <a:t>The total energy </a:t>
            </a:r>
            <a:r>
              <a:rPr lang="en-US" sz="1800" b="1" i="1" dirty="0" err="1">
                <a:latin typeface="+mn-lt"/>
                <a:sym typeface="Symbol" pitchFamily="18" charset="2"/>
              </a:rPr>
              <a:t>U</a:t>
            </a:r>
            <a:r>
              <a:rPr lang="en-US" sz="1800" b="1" i="1" baseline="-25000" dirty="0" err="1">
                <a:latin typeface="+mn-lt"/>
                <a:sym typeface="Symbol" pitchFamily="18" charset="2"/>
              </a:rPr>
              <a:t>tot</a:t>
            </a:r>
            <a:r>
              <a:rPr lang="en-US" sz="1800" dirty="0">
                <a:latin typeface="+mn-lt"/>
                <a:sym typeface="Symbol" pitchFamily="18" charset="2"/>
              </a:rPr>
              <a:t> of </a:t>
            </a:r>
            <a:r>
              <a:rPr lang="en-US" sz="1800" b="1" i="1" dirty="0">
                <a:latin typeface="+mn-lt"/>
                <a:sym typeface="Symbol" pitchFamily="18" charset="2"/>
              </a:rPr>
              <a:t>N</a:t>
            </a:r>
            <a:r>
              <a:rPr lang="en-US" sz="1800" dirty="0">
                <a:latin typeface="+mn-lt"/>
                <a:sym typeface="Symbol" pitchFamily="18" charset="2"/>
              </a:rPr>
              <a:t> identical systems is:</a:t>
            </a: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840631"/>
              </p:ext>
            </p:extLst>
          </p:nvPr>
        </p:nvGraphicFramePr>
        <p:xfrm>
          <a:off x="5734562" y="4312806"/>
          <a:ext cx="11271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87320" imgH="253800" progId="Equation.3">
                  <p:embed/>
                </p:oleObj>
              </mc:Choice>
              <mc:Fallback>
                <p:oleObj name="Equation" r:id="rId3" imgW="787320" imgH="253800" progId="Equation.3">
                  <p:embed/>
                  <p:pic>
                    <p:nvPicPr>
                      <p:cNvPr id="71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562" y="4312806"/>
                        <a:ext cx="1127125" cy="3635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304800" y="4905375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latin typeface="+mn-lt"/>
                <a:sym typeface="Symbol" pitchFamily="18" charset="2"/>
              </a:rPr>
              <a:t>Another useful representation for the average energy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80103" y="2614714"/>
            <a:ext cx="8001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Let’s apply this result to the </a:t>
            </a:r>
            <a:r>
              <a:rPr lang="en-US" sz="1800" b="1" i="1" dirty="0">
                <a:latin typeface="+mn-lt"/>
                <a:sym typeface="Symbol" pitchFamily="18" charset="2"/>
              </a:rPr>
              <a:t>average (mean) energy</a:t>
            </a:r>
            <a:r>
              <a:rPr lang="en-US" sz="1800" dirty="0">
                <a:latin typeface="+mn-lt"/>
                <a:sym typeface="Symbol" pitchFamily="18" charset="2"/>
              </a:rPr>
              <a:t> of the systems in a canonical ensemble (</a:t>
            </a:r>
            <a:r>
              <a:rPr lang="en-US" sz="1800" dirty="0">
                <a:solidFill>
                  <a:srgbClr val="FF0000"/>
                </a:solidFill>
                <a:latin typeface="+mn-lt"/>
                <a:sym typeface="Symbol" pitchFamily="18" charset="2"/>
              </a:rPr>
              <a:t>the average of the energies of the visited microstates according to the frequency of visits</a:t>
            </a:r>
            <a:r>
              <a:rPr lang="en-US" sz="1800" dirty="0">
                <a:latin typeface="+mn-lt"/>
                <a:sym typeface="Symbol" pitchFamily="18" charset="2"/>
              </a:rPr>
              <a:t>):</a:t>
            </a:r>
          </a:p>
        </p:txBody>
      </p:sp>
      <p:graphicFrame>
        <p:nvGraphicFramePr>
          <p:cNvPr id="71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808506"/>
              </p:ext>
            </p:extLst>
          </p:nvPr>
        </p:nvGraphicFramePr>
        <p:xfrm>
          <a:off x="5212605" y="1903412"/>
          <a:ext cx="36480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52400" imgH="482400" progId="Equation.3">
                  <p:embed/>
                </p:oleObj>
              </mc:Choice>
              <mc:Fallback>
                <p:oleObj name="Equation" r:id="rId5" imgW="2552400" imgH="482400" progId="Equation.3">
                  <p:embed/>
                  <p:pic>
                    <p:nvPicPr>
                      <p:cNvPr id="717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2605" y="1903412"/>
                        <a:ext cx="36480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3352800" y="1981200"/>
            <a:ext cx="1859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n-lt"/>
                <a:sym typeface="Symbol" pitchFamily="18" charset="2"/>
              </a:rPr>
              <a:t>In particular, for a </a:t>
            </a:r>
          </a:p>
          <a:p>
            <a:r>
              <a:rPr lang="en-US" sz="1600" dirty="0">
                <a:latin typeface="+mn-lt"/>
                <a:sym typeface="Symbol" pitchFamily="18" charset="2"/>
              </a:rPr>
              <a:t>canonical ensemble: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4" name="Object 17"/>
              <p:cNvSpPr txBox="1"/>
              <p:nvPr/>
            </p:nvSpPr>
            <p:spPr bwMode="auto">
              <a:xfrm>
                <a:off x="2743200" y="3318039"/>
                <a:ext cx="5715000" cy="79791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174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3200" y="3318039"/>
                <a:ext cx="5715000" cy="7979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7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747086"/>
              </p:ext>
            </p:extLst>
          </p:nvPr>
        </p:nvGraphicFramePr>
        <p:xfrm>
          <a:off x="3973821" y="5334687"/>
          <a:ext cx="41132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79480" imgH="419040" progId="Equation.3">
                  <p:embed/>
                </p:oleObj>
              </mc:Choice>
              <mc:Fallback>
                <p:oleObj name="Equation" r:id="rId8" imgW="2679480" imgH="419040" progId="Equation.3">
                  <p:embed/>
                  <p:pic>
                    <p:nvPicPr>
                      <p:cNvPr id="71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821" y="5334687"/>
                        <a:ext cx="4113212" cy="6413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20"/>
          <p:cNvSpPr>
            <a:spLocks noChangeArrowheads="1"/>
          </p:cNvSpPr>
          <p:nvPr/>
        </p:nvSpPr>
        <p:spPr bwMode="auto">
          <a:xfrm>
            <a:off x="1143000" y="6046788"/>
            <a:ext cx="63928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itchFamily="18" charset="2"/>
              </a:rPr>
              <a:t>Therefore, if we know </a:t>
            </a:r>
            <a:r>
              <a:rPr lang="en-US" sz="1800" i="1" dirty="0">
                <a:latin typeface="+mn-lt"/>
                <a:sym typeface="Symbol" pitchFamily="18" charset="2"/>
              </a:rPr>
              <a:t>Z = Z (T,V,N),</a:t>
            </a:r>
            <a:r>
              <a:rPr lang="en-US" sz="1800" b="1" i="1" dirty="0">
                <a:latin typeface="+mn-lt"/>
                <a:sym typeface="Symbol" pitchFamily="18" charset="2"/>
              </a:rPr>
              <a:t> </a:t>
            </a:r>
            <a:r>
              <a:rPr lang="en-US" sz="1800" dirty="0">
                <a:latin typeface="+mn-lt"/>
                <a:sym typeface="Symbol" pitchFamily="18" charset="2"/>
              </a:rPr>
              <a:t>we know the average energy!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8"/>
              <p:cNvSpPr txBox="1"/>
              <p:nvPr/>
            </p:nvSpPr>
            <p:spPr bwMode="auto">
              <a:xfrm>
                <a:off x="8069827" y="4198215"/>
                <a:ext cx="742950" cy="5603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69827" y="4198215"/>
                <a:ext cx="742950" cy="560387"/>
              </a:xfrm>
              <a:prstGeom prst="rect">
                <a:avLst/>
              </a:prstGeom>
              <a:blipFill>
                <a:blip r:embed="rId10"/>
                <a:stretch>
                  <a:fillRect b="-10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7535863" y="3841876"/>
            <a:ext cx="541338" cy="4307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7B05C3-BFC7-4D22-BC70-C8EDCD24B9FF}"/>
                  </a:ext>
                </a:extLst>
              </p:cNvPr>
              <p:cNvSpPr txBox="1"/>
              <p:nvPr/>
            </p:nvSpPr>
            <p:spPr>
              <a:xfrm>
                <a:off x="4766187" y="4756774"/>
                <a:ext cx="41910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As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  <m:sub/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7B05C3-BFC7-4D22-BC70-C8EDCD24B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187" y="4756774"/>
                <a:ext cx="4191000" cy="533351"/>
              </a:xfrm>
              <a:prstGeom prst="rect">
                <a:avLst/>
              </a:prstGeom>
              <a:blipFill>
                <a:blip r:embed="rId11"/>
                <a:stretch>
                  <a:fillRect l="-1310" t="-69318" b="-110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>
            <a:extLst>
              <a:ext uri="{FF2B5EF4-FFF2-40B4-BE49-F238E27FC236}">
                <a16:creationId xmlns:a16="http://schemas.microsoft.com/office/drawing/2014/main" id="{DA1CF5C7-1217-4374-B3CF-DDFD634A6A1F}"/>
              </a:ext>
            </a:extLst>
          </p:cNvPr>
          <p:cNvSpPr/>
          <p:nvPr/>
        </p:nvSpPr>
        <p:spPr>
          <a:xfrm>
            <a:off x="8069827" y="4198214"/>
            <a:ext cx="638788" cy="5603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7" grpId="0"/>
      <p:bldP spid="7178" grpId="0"/>
      <p:bldP spid="7179" grpId="0"/>
      <p:bldP spid="7180" grpId="0"/>
      <p:bldP spid="7181" grpId="0"/>
      <p:bldP spid="7174" grpId="0" animBg="1"/>
      <p:bldP spid="7182" grpId="0"/>
      <p:bldP spid="2" grpId="0"/>
      <p:bldP spid="7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7B1947-05B7-4F3D-844A-8E1675CBDF79}"/>
              </a:ext>
            </a:extLst>
          </p:cNvPr>
          <p:cNvSpPr txBox="1"/>
          <p:nvPr/>
        </p:nvSpPr>
        <p:spPr>
          <a:xfrm>
            <a:off x="1219200" y="381000"/>
            <a:ext cx="28194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BCB63B-3390-42BD-BF1D-702B04D445E1}"/>
                  </a:ext>
                </a:extLst>
              </p:cNvPr>
              <p:cNvSpPr txBox="1"/>
              <p:nvPr/>
            </p:nvSpPr>
            <p:spPr>
              <a:xfrm>
                <a:off x="1224116" y="1058530"/>
                <a:ext cx="27382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Deviation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BCB63B-3390-42BD-BF1D-702B04D44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16" y="1058530"/>
                <a:ext cx="2738284" cy="369332"/>
              </a:xfrm>
              <a:prstGeom prst="rect">
                <a:avLst/>
              </a:prstGeom>
              <a:blipFill>
                <a:blip r:embed="rId2"/>
                <a:stretch>
                  <a:fillRect l="-200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63932B7-E765-45E9-90DF-6211C99B9BBA}"/>
              </a:ext>
            </a:extLst>
          </p:cNvPr>
          <p:cNvSpPr txBox="1"/>
          <p:nvPr/>
        </p:nvSpPr>
        <p:spPr>
          <a:xfrm>
            <a:off x="4419600" y="257889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 the average, how individual values deviate from mean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C9D5CB-E017-4DBA-83F0-5466A078DB63}"/>
                  </a:ext>
                </a:extLst>
              </p:cNvPr>
              <p:cNvSpPr txBox="1"/>
              <p:nvPr/>
            </p:nvSpPr>
            <p:spPr>
              <a:xfrm>
                <a:off x="3962400" y="1021795"/>
                <a:ext cx="2971800" cy="424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 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𝑑𝑒𝑣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C9D5CB-E017-4DBA-83F0-5466A078D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021795"/>
                <a:ext cx="2971800" cy="424796"/>
              </a:xfrm>
              <a:prstGeom prst="rect">
                <a:avLst/>
              </a:prstGeom>
              <a:blipFill>
                <a:blip r:embed="rId3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BC28DFE-8282-4BC4-8271-F86D150CC599}"/>
              </a:ext>
            </a:extLst>
          </p:cNvPr>
          <p:cNvSpPr txBox="1"/>
          <p:nvPr/>
        </p:nvSpPr>
        <p:spPr>
          <a:xfrm>
            <a:off x="6912077" y="105853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Always true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A64D1B-E564-4A5D-9772-79E805104E42}"/>
                  </a:ext>
                </a:extLst>
              </p:cNvPr>
              <p:cNvSpPr txBox="1"/>
              <p:nvPr/>
            </p:nvSpPr>
            <p:spPr>
              <a:xfrm>
                <a:off x="400050" y="1620518"/>
                <a:ext cx="8343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To avoid that, we have root-mean square of the deviation, called </a:t>
                </a:r>
                <a:r>
                  <a:rPr lang="en-US" sz="1800" b="1" dirty="0"/>
                  <a:t>Standard Deviation,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A64D1B-E564-4A5D-9772-79E805104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1620518"/>
                <a:ext cx="8343900" cy="369332"/>
              </a:xfrm>
              <a:prstGeom prst="rect">
                <a:avLst/>
              </a:prstGeom>
              <a:blipFill>
                <a:blip r:embed="rId4"/>
                <a:stretch>
                  <a:fillRect l="-65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22B1A65-A112-4B9C-ADE9-86C6DA89EACB}"/>
              </a:ext>
            </a:extLst>
          </p:cNvPr>
          <p:cNvSpPr txBox="1"/>
          <p:nvPr/>
        </p:nvSpPr>
        <p:spPr>
          <a:xfrm>
            <a:off x="1066800" y="199784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(Square, then take the average and then take square root)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8D08D9-630B-43F3-A862-605341E9CDF5}"/>
                  </a:ext>
                </a:extLst>
              </p:cNvPr>
              <p:cNvSpPr txBox="1"/>
              <p:nvPr/>
            </p:nvSpPr>
            <p:spPr>
              <a:xfrm>
                <a:off x="4572000" y="2439696"/>
                <a:ext cx="1905000" cy="656013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arPr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ba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bar>
                                <m:barPr>
                                  <m:pos m:val="top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8D08D9-630B-43F3-A862-605341E9CD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39696"/>
                <a:ext cx="1905000" cy="6560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6AD9970-F212-4285-93D0-C9AF1E289B54}"/>
              </a:ext>
            </a:extLst>
          </p:cNvPr>
          <p:cNvSpPr txBox="1"/>
          <p:nvPr/>
        </p:nvSpPr>
        <p:spPr>
          <a:xfrm>
            <a:off x="533400" y="309570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</a:t>
            </a:r>
            <a:r>
              <a:rPr lang="en-US" sz="1800" i="1" dirty="0"/>
              <a:t>E</a:t>
            </a:r>
            <a:r>
              <a:rPr lang="en-US" sz="1800" dirty="0"/>
              <a:t>,  we have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9">
                <a:extLst>
                  <a:ext uri="{FF2B5EF4-FFF2-40B4-BE49-F238E27FC236}">
                    <a16:creationId xmlns:a16="http://schemas.microsoft.com/office/drawing/2014/main" id="{33EA0BE0-B973-4646-B43E-D8D6FC43CF2E}"/>
                  </a:ext>
                </a:extLst>
              </p:cNvPr>
              <p:cNvSpPr txBox="1"/>
              <p:nvPr/>
            </p:nvSpPr>
            <p:spPr bwMode="auto">
              <a:xfrm>
                <a:off x="2057400" y="3473031"/>
                <a:ext cx="2886075" cy="7365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Object 19">
                <a:extLst>
                  <a:ext uri="{FF2B5EF4-FFF2-40B4-BE49-F238E27FC236}">
                    <a16:creationId xmlns:a16="http://schemas.microsoft.com/office/drawing/2014/main" id="{33EA0BE0-B973-4646-B43E-D8D6FC43C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3473031"/>
                <a:ext cx="2886075" cy="7365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C133320-3646-4A23-B4F8-DE74302E120F}"/>
                  </a:ext>
                </a:extLst>
              </p:cNvPr>
              <p:cNvSpPr txBox="1"/>
              <p:nvPr/>
            </p:nvSpPr>
            <p:spPr>
              <a:xfrm>
                <a:off x="6019800" y="3662466"/>
                <a:ext cx="1981200" cy="91069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C133320-3646-4A23-B4F8-DE74302E1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662466"/>
                <a:ext cx="1981200" cy="9106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453CA3-C62F-4FA9-B046-2DFD61FDF5EF}"/>
                  </a:ext>
                </a:extLst>
              </p:cNvPr>
              <p:cNvSpPr txBox="1"/>
              <p:nvPr/>
            </p:nvSpPr>
            <p:spPr>
              <a:xfrm>
                <a:off x="7010400" y="4495800"/>
                <a:ext cx="1524000" cy="535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Where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bar>
                          <m:barPr>
                            <m:pos m:val="top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ba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453CA3-C62F-4FA9-B046-2DFD61FDF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495800"/>
                <a:ext cx="1524000" cy="535724"/>
              </a:xfrm>
              <a:prstGeom prst="rect">
                <a:avLst/>
              </a:prstGeom>
              <a:blipFill>
                <a:blip r:embed="rId8"/>
                <a:stretch>
                  <a:fillRect l="-3200"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6FCD8AC-8F13-4E85-BBC8-CB816FD2D68E}"/>
              </a:ext>
            </a:extLst>
          </p:cNvPr>
          <p:cNvSpPr txBox="1"/>
          <p:nvPr/>
        </p:nvSpPr>
        <p:spPr>
          <a:xfrm>
            <a:off x="3301795" y="4640626"/>
            <a:ext cx="2540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 of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201968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/>
      <p:bldP spid="16" grpId="0"/>
      <p:bldP spid="17" grpId="0" animBg="1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8DC0-BF48-4740-881B-20DCDFA7D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800600"/>
          </a:xfrm>
        </p:spPr>
        <p:txBody>
          <a:bodyPr/>
          <a:lstStyle/>
          <a:p>
            <a:r>
              <a:rPr lang="en-US" sz="1800" b="1" dirty="0"/>
              <a:t>Find the total magnetization of a sample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partition function for a single dipole (ideal two-state paramagnet);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probability of state the dipole in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the “up” state;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the “down” state;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Check do these probabilities add up to 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average energy of the dipole;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total energy for a sample of </a:t>
            </a:r>
            <a:r>
              <a:rPr lang="en-US" sz="1800" i="1" dirty="0"/>
              <a:t>N</a:t>
            </a:r>
            <a:r>
              <a:rPr lang="en-US" sz="1800" dirty="0"/>
              <a:t> dipoles;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average energy of the sample;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average value of the dipole’s magnetic moment along the direction of </a:t>
            </a:r>
            <a:r>
              <a:rPr lang="en-US" sz="1800" i="1" dirty="0"/>
              <a:t>B</a:t>
            </a:r>
            <a:r>
              <a:rPr lang="en-US" sz="1800" dirty="0"/>
              <a:t>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total magnetization of the sample.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8EC43F-708D-41E8-8BC0-A7EDA6151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kern="0" dirty="0" err="1">
                <a:solidFill>
                  <a:schemeClr val="bg1"/>
                </a:solidFill>
              </a:rPr>
              <a:t>Paramagnetism</a:t>
            </a:r>
            <a:r>
              <a:rPr lang="en-US" sz="2400" b="1" kern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805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F242F2FC-CCD9-45E9-8E4A-DFCA8B934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8600"/>
            <a:ext cx="34290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kern="0" dirty="0" err="1">
                <a:solidFill>
                  <a:schemeClr val="bg1"/>
                </a:solidFill>
              </a:rPr>
              <a:t>Paramagnetism</a:t>
            </a:r>
            <a:r>
              <a:rPr lang="en-US" sz="2400" b="1" kern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A49DD6-AF9E-4A0D-A7F0-0F9F3FBD7B20}"/>
              </a:ext>
            </a:extLst>
          </p:cNvPr>
          <p:cNvSpPr txBox="1"/>
          <p:nvPr/>
        </p:nvSpPr>
        <p:spPr>
          <a:xfrm>
            <a:off x="838200" y="914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2-state  </a:t>
            </a:r>
            <a:r>
              <a:rPr lang="en-US" sz="1800" dirty="0">
                <a:sym typeface="Wingdings" panose="05000000000000000000" pitchFamily="2" charset="2"/>
              </a:rPr>
              <a:t> only two possible energy state : with spin either up or down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C8A7F9-BB8B-4CBA-9B38-43B9A8B87695}"/>
                  </a:ext>
                </a:extLst>
              </p:cNvPr>
              <p:cNvSpPr txBox="1"/>
              <p:nvPr/>
            </p:nvSpPr>
            <p:spPr>
              <a:xfrm>
                <a:off x="838200" y="1689935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C8A7F9-BB8B-4CBA-9B38-43B9A8B87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89935"/>
                <a:ext cx="1524000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708879-960B-4F01-9076-2C4C9D05CB80}"/>
                  </a:ext>
                </a:extLst>
              </p:cNvPr>
              <p:cNvSpPr txBox="1"/>
              <p:nvPr/>
            </p:nvSpPr>
            <p:spPr>
              <a:xfrm>
                <a:off x="609600" y="1283732"/>
                <a:ext cx="731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Under applied magnetic field </a:t>
                </a:r>
                <a:r>
                  <a:rPr lang="en-US" sz="1800" i="1" dirty="0"/>
                  <a:t>B</a:t>
                </a:r>
                <a:r>
                  <a:rPr lang="en-US" sz="1800" dirty="0"/>
                  <a:t>, the energy of a dipole of dipole moment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708879-960B-4F01-9076-2C4C9D05C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83732"/>
                <a:ext cx="7315200" cy="369332"/>
              </a:xfrm>
              <a:prstGeom prst="rect">
                <a:avLst/>
              </a:prstGeom>
              <a:blipFill>
                <a:blip r:embed="rId3"/>
                <a:stretch>
                  <a:fillRect l="-66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4D7074-28DD-4EDC-820D-6C1D66DC0DCB}"/>
                  </a:ext>
                </a:extLst>
              </p:cNvPr>
              <p:cNvSpPr txBox="1"/>
              <p:nvPr/>
            </p:nvSpPr>
            <p:spPr>
              <a:xfrm>
                <a:off x="838200" y="2096138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↓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4D7074-28DD-4EDC-820D-6C1D66DC0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96138"/>
                <a:ext cx="1524000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C2BAE7-76AC-430E-883D-2724BC00309B}"/>
                  </a:ext>
                </a:extLst>
              </p:cNvPr>
              <p:cNvSpPr txBox="1"/>
              <p:nvPr/>
            </p:nvSpPr>
            <p:spPr>
              <a:xfrm>
                <a:off x="2819400" y="1981200"/>
                <a:ext cx="3962402" cy="399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partition function,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C2BAE7-76AC-430E-883D-2724BC003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981200"/>
                <a:ext cx="3962402" cy="399661"/>
              </a:xfrm>
              <a:prstGeom prst="rect">
                <a:avLst/>
              </a:prstGeom>
              <a:blipFill>
                <a:blip r:embed="rId5"/>
                <a:stretch>
                  <a:fillRect l="-1385" t="-104545" b="-16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69C606F-A663-4D32-9D40-6C14063693B6}"/>
                  </a:ext>
                </a:extLst>
              </p:cNvPr>
              <p:cNvSpPr txBox="1"/>
              <p:nvPr/>
            </p:nvSpPr>
            <p:spPr>
              <a:xfrm>
                <a:off x="4572000" y="2465470"/>
                <a:ext cx="3733800" cy="382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69C606F-A663-4D32-9D40-6C1406369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65470"/>
                <a:ext cx="3733800" cy="382284"/>
              </a:xfrm>
              <a:prstGeom prst="rect">
                <a:avLst/>
              </a:prstGeom>
              <a:blipFill>
                <a:blip r:embed="rId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4D2730B-129A-4AB1-8464-29968301CFC3}"/>
                  </a:ext>
                </a:extLst>
              </p:cNvPr>
              <p:cNvSpPr txBox="1"/>
              <p:nvPr/>
            </p:nvSpPr>
            <p:spPr>
              <a:xfrm>
                <a:off x="381002" y="2909777"/>
                <a:ext cx="6400800" cy="576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probability for being in state up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4D2730B-129A-4AB1-8464-29968301CF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2" y="2909777"/>
                <a:ext cx="6400800" cy="576568"/>
              </a:xfrm>
              <a:prstGeom prst="rect">
                <a:avLst/>
              </a:prstGeom>
              <a:blipFill>
                <a:blip r:embed="rId7"/>
                <a:stretch>
                  <a:fillRect l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0A9E3D3-A51C-44AE-AB94-6CE64D781B17}"/>
                  </a:ext>
                </a:extLst>
              </p:cNvPr>
              <p:cNvSpPr txBox="1"/>
              <p:nvPr/>
            </p:nvSpPr>
            <p:spPr>
              <a:xfrm>
                <a:off x="2819400" y="3542951"/>
                <a:ext cx="3962402" cy="576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And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sub>
                        </m:sSub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0A9E3D3-A51C-44AE-AB94-6CE64D781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542951"/>
                <a:ext cx="3962402" cy="576568"/>
              </a:xfrm>
              <a:prstGeom prst="rect">
                <a:avLst/>
              </a:prstGeom>
              <a:blipFill>
                <a:blip r:embed="rId8"/>
                <a:stretch>
                  <a:fillRect l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160D8AE-DCED-45DC-95D5-018F963180BA}"/>
                  </a:ext>
                </a:extLst>
              </p:cNvPr>
              <p:cNvSpPr txBox="1"/>
              <p:nvPr/>
            </p:nvSpPr>
            <p:spPr>
              <a:xfrm>
                <a:off x="762000" y="4169509"/>
                <a:ext cx="2209800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160D8AE-DCED-45DC-95D5-018F96318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69509"/>
                <a:ext cx="2209800" cy="7693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197FD0-7C42-4B3C-B04A-0A25CF399AA8}"/>
                  </a:ext>
                </a:extLst>
              </p:cNvPr>
              <p:cNvSpPr txBox="1"/>
              <p:nvPr/>
            </p:nvSpPr>
            <p:spPr>
              <a:xfrm>
                <a:off x="3029566" y="4336855"/>
                <a:ext cx="25330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197FD0-7C42-4B3C-B04A-0A25CF399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566" y="4336855"/>
                <a:ext cx="2533034" cy="400110"/>
              </a:xfrm>
              <a:prstGeom prst="rect">
                <a:avLst/>
              </a:prstGeom>
              <a:blipFill>
                <a:blip r:embed="rId10"/>
                <a:stretch>
                  <a:fillRect l="-2163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8BA3EE0-8813-476B-A000-D4A5EE197A47}"/>
                  </a:ext>
                </a:extLst>
              </p:cNvPr>
              <p:cNvSpPr txBox="1"/>
              <p:nvPr/>
            </p:nvSpPr>
            <p:spPr>
              <a:xfrm>
                <a:off x="3609670" y="4780490"/>
                <a:ext cx="2667000" cy="576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8BA3EE0-8813-476B-A000-D4A5EE197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670" y="4780490"/>
                <a:ext cx="2667000" cy="5765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A7A5C9A-7050-45BE-9754-8C018C941F41}"/>
                  </a:ext>
                </a:extLst>
              </p:cNvPr>
              <p:cNvSpPr txBox="1"/>
              <p:nvPr/>
            </p:nvSpPr>
            <p:spPr>
              <a:xfrm>
                <a:off x="257483" y="4935010"/>
                <a:ext cx="18288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i="1" dirty="0"/>
                  <a:t>OR </a:t>
                </a:r>
                <a:r>
                  <a:rPr lang="en-US" sz="1800" dirty="0"/>
                  <a:t>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𝜕𝛽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A7A5C9A-7050-45BE-9754-8C018C941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83" y="4935010"/>
                <a:ext cx="1828800" cy="533351"/>
              </a:xfrm>
              <a:prstGeom prst="rect">
                <a:avLst/>
              </a:prstGeom>
              <a:blipFill>
                <a:blip r:embed="rId12"/>
                <a:stretch>
                  <a:fillRect l="-2667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0019938-CE98-479B-90C7-2A3F633B0D3A}"/>
                  </a:ext>
                </a:extLst>
              </p:cNvPr>
              <p:cNvSpPr txBox="1"/>
              <p:nvPr/>
            </p:nvSpPr>
            <p:spPr>
              <a:xfrm>
                <a:off x="6200470" y="4736965"/>
                <a:ext cx="220980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𝛽𝜇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𝛽𝜇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0019938-CE98-479B-90C7-2A3F633B0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470" y="4736965"/>
                <a:ext cx="2209800" cy="66909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1CE14C-5322-4165-B354-6F41712E18B8}"/>
                  </a:ext>
                </a:extLst>
              </p:cNvPr>
              <p:cNvSpPr txBox="1"/>
              <p:nvPr/>
            </p:nvSpPr>
            <p:spPr>
              <a:xfrm>
                <a:off x="3114983" y="5449319"/>
                <a:ext cx="2362200" cy="40011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1CE14C-5322-4165-B354-6F41712E1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983" y="5449319"/>
                <a:ext cx="2362200" cy="400110"/>
              </a:xfrm>
              <a:prstGeom prst="rect">
                <a:avLst/>
              </a:prstGeom>
              <a:blipFill>
                <a:blip r:embed="rId14"/>
                <a:stretch>
                  <a:fillRect b="-10294"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B149AF5-EC88-4976-B0D7-27AE8A089F13}"/>
              </a:ext>
            </a:extLst>
          </p:cNvPr>
          <p:cNvSpPr txBox="1"/>
          <p:nvPr/>
        </p:nvSpPr>
        <p:spPr>
          <a:xfrm>
            <a:off x="1295400" y="597437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</a:t>
            </a:r>
            <a:r>
              <a:rPr lang="en-US" sz="1800" i="1" dirty="0"/>
              <a:t>N </a:t>
            </a:r>
            <a:r>
              <a:rPr lang="en-US" sz="1800" dirty="0"/>
              <a:t>dipoles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BCAFE50-323C-40D9-8883-AC3F41151B82}"/>
                  </a:ext>
                </a:extLst>
              </p:cNvPr>
              <p:cNvSpPr txBox="1"/>
              <p:nvPr/>
            </p:nvSpPr>
            <p:spPr>
              <a:xfrm>
                <a:off x="2886380" y="5904307"/>
                <a:ext cx="320962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bar>
                        <m:barPr>
                          <m:pos m:val="top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BCAFE50-323C-40D9-8883-AC3F41151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380" y="5904307"/>
                <a:ext cx="3209620" cy="400110"/>
              </a:xfrm>
              <a:prstGeom prst="rect">
                <a:avLst/>
              </a:prstGeom>
              <a:blipFill>
                <a:blip r:embed="rId15"/>
                <a:stretch>
                  <a:fillRect b="-1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CCF3FF6C-3333-4383-8ED2-E370E88F2DCA}"/>
              </a:ext>
            </a:extLst>
          </p:cNvPr>
          <p:cNvSpPr txBox="1"/>
          <p:nvPr/>
        </p:nvSpPr>
        <p:spPr>
          <a:xfrm>
            <a:off x="6239180" y="597437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Same as we had in Ch 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23D671-C9D3-47CF-BD61-2D090AEEF0D1}"/>
              </a:ext>
            </a:extLst>
          </p:cNvPr>
          <p:cNvSpPr txBox="1"/>
          <p:nvPr/>
        </p:nvSpPr>
        <p:spPr>
          <a:xfrm>
            <a:off x="609600" y="5432422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gives same result</a:t>
            </a:r>
          </a:p>
        </p:txBody>
      </p:sp>
    </p:spTree>
    <p:extLst>
      <p:ext uri="{BB962C8B-B14F-4D97-AF65-F5344CB8AC3E}">
        <p14:creationId xmlns:p14="http://schemas.microsoft.com/office/powerpoint/2010/main" val="6275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2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301E15-4E11-4C7C-8EA5-226E811C58E7}"/>
              </a:ext>
            </a:extLst>
          </p:cNvPr>
          <p:cNvSpPr txBox="1"/>
          <p:nvPr/>
        </p:nvSpPr>
        <p:spPr>
          <a:xfrm>
            <a:off x="1066800" y="381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Magnetization, </a:t>
            </a:r>
            <a:r>
              <a:rPr lang="en-US" b="1" i="1" dirty="0"/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CA75B-C5C4-4406-803F-1FA119CDBCA2}"/>
              </a:ext>
            </a:extLst>
          </p:cNvPr>
          <p:cNvSpPr txBox="1"/>
          <p:nvPr/>
        </p:nvSpPr>
        <p:spPr>
          <a:xfrm>
            <a:off x="952500" y="842665"/>
            <a:ext cx="681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need average magnetic moment of the dipole, in the direction of </a:t>
            </a:r>
            <a:r>
              <a:rPr lang="en-US" sz="1800" i="1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1C3F0C-96E2-4ACF-8B55-BB03B2530165}"/>
                  </a:ext>
                </a:extLst>
              </p:cNvPr>
              <p:cNvSpPr txBox="1"/>
              <p:nvPr/>
            </p:nvSpPr>
            <p:spPr>
              <a:xfrm>
                <a:off x="1333500" y="1238014"/>
                <a:ext cx="3238500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dirty="0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ba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</m:t>
                              </m:r>
                            </m:sub>
                          </m:s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↓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1C3F0C-96E2-4ACF-8B55-BB03B2530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1238014"/>
                <a:ext cx="3238500" cy="764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F2D82-353A-48E6-90D6-DF83F97C1695}"/>
                  </a:ext>
                </a:extLst>
              </p:cNvPr>
              <p:cNvSpPr txBox="1"/>
              <p:nvPr/>
            </p:nvSpPr>
            <p:spPr>
              <a:xfrm>
                <a:off x="4419600" y="1385677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F2D82-353A-48E6-90D6-DF83F97C1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385677"/>
                <a:ext cx="1524000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1F6DE80-A849-43A9-867D-C4384CE31BB4}"/>
                  </a:ext>
                </a:extLst>
              </p:cNvPr>
              <p:cNvSpPr txBox="1"/>
              <p:nvPr/>
            </p:nvSpPr>
            <p:spPr>
              <a:xfrm>
                <a:off x="4267200" y="1864781"/>
                <a:ext cx="1828800" cy="731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𝛽𝜇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𝛽𝜇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𝛽𝜇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1F6DE80-A849-43A9-867D-C4384CE31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864781"/>
                <a:ext cx="1828800" cy="731098"/>
              </a:xfrm>
              <a:prstGeom prst="rect">
                <a:avLst/>
              </a:prstGeom>
              <a:blipFill>
                <a:blip r:embed="rId4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45E0A3-2B7C-4998-ABCC-FE89C8C9D9F1}"/>
                  </a:ext>
                </a:extLst>
              </p:cNvPr>
              <p:cNvSpPr txBox="1"/>
              <p:nvPr/>
            </p:nvSpPr>
            <p:spPr>
              <a:xfrm>
                <a:off x="4114800" y="2721750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45E0A3-2B7C-4998-ABCC-FE89C8C9D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721750"/>
                <a:ext cx="1905000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056DF17-CE93-47A1-AA46-BF27A3805F45}"/>
              </a:ext>
            </a:extLst>
          </p:cNvPr>
          <p:cNvSpPr txBox="1"/>
          <p:nvPr/>
        </p:nvSpPr>
        <p:spPr>
          <a:xfrm>
            <a:off x="979539" y="3429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for </a:t>
            </a:r>
            <a:r>
              <a:rPr lang="en-US" sz="1800" i="1" dirty="0"/>
              <a:t>N</a:t>
            </a:r>
            <a:r>
              <a:rPr lang="en-US" sz="1800" dirty="0"/>
              <a:t> dipoles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22CFB8-798B-4FA7-B6AB-38EA922BAB13}"/>
                  </a:ext>
                </a:extLst>
              </p:cNvPr>
              <p:cNvSpPr txBox="1"/>
              <p:nvPr/>
            </p:nvSpPr>
            <p:spPr>
              <a:xfrm>
                <a:off x="3276600" y="3951834"/>
                <a:ext cx="259080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22CFB8-798B-4FA7-B6AB-38EA922B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951834"/>
                <a:ext cx="2590800" cy="369332"/>
              </a:xfrm>
              <a:prstGeom prst="rect">
                <a:avLst/>
              </a:prstGeom>
              <a:blipFill>
                <a:blip r:embed="rId6"/>
                <a:stretch>
                  <a:fillRect b="-1269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8A9697F-2FFD-4975-B091-C814D73B1B31}"/>
              </a:ext>
            </a:extLst>
          </p:cNvPr>
          <p:cNvSpPr txBox="1"/>
          <p:nvPr/>
        </p:nvSpPr>
        <p:spPr>
          <a:xfrm>
            <a:off x="5867400" y="427932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Same as we got in Ch 3</a:t>
            </a:r>
          </a:p>
        </p:txBody>
      </p:sp>
    </p:spTree>
    <p:extLst>
      <p:ext uri="{BB962C8B-B14F-4D97-AF65-F5344CB8AC3E}">
        <p14:creationId xmlns:p14="http://schemas.microsoft.com/office/powerpoint/2010/main" val="359060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18835-4E7D-4C1A-B990-D05A6C8B7A70}"/>
              </a:ext>
            </a:extLst>
          </p:cNvPr>
          <p:cNvSpPr txBox="1"/>
          <p:nvPr/>
        </p:nvSpPr>
        <p:spPr>
          <a:xfrm>
            <a:off x="685800" y="1219200"/>
            <a:ext cx="7848600" cy="121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6: Practice Problems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6.5, 6.6, 6.7, 6.10, 6.12, 6.15, 6.23, 6.24, 6.25, 6.42, 6.47, 6.48 and 6.50.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79193-7525-4935-AC10-B210F19F7AB2}"/>
              </a:ext>
            </a:extLst>
          </p:cNvPr>
          <p:cNvSpPr txBox="1"/>
          <p:nvPr/>
        </p:nvSpPr>
        <p:spPr>
          <a:xfrm>
            <a:off x="1447800" y="2726849"/>
            <a:ext cx="4924733" cy="1788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Assignment# 8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6.2, 6.14, 6.16, 6.18 and 6.20 (a, b, c, d only).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AE51F90E-FC33-4F59-9D0B-00172D27F42B}"/>
              </a:ext>
            </a:extLst>
          </p:cNvPr>
          <p:cNvSpPr txBox="1"/>
          <p:nvPr/>
        </p:nvSpPr>
        <p:spPr>
          <a:xfrm>
            <a:off x="5486400" y="2967335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Due Friday, 4/15/2022</a:t>
            </a:r>
          </a:p>
        </p:txBody>
      </p:sp>
    </p:spTree>
    <p:extLst>
      <p:ext uri="{BB962C8B-B14F-4D97-AF65-F5344CB8AC3E}">
        <p14:creationId xmlns:p14="http://schemas.microsoft.com/office/powerpoint/2010/main" val="265171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B4D985-AD71-43D6-B909-E89D2ED838E9}"/>
              </a:ext>
            </a:extLst>
          </p:cNvPr>
          <p:cNvSpPr txBox="1"/>
          <p:nvPr/>
        </p:nvSpPr>
        <p:spPr>
          <a:xfrm>
            <a:off x="838200" y="609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To relate microscopic propertied to macroscopic properties, we need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43209-7DC3-4A9F-87F9-5F4020518358}"/>
              </a:ext>
            </a:extLst>
          </p:cNvPr>
          <p:cNvSpPr txBox="1"/>
          <p:nvPr/>
        </p:nvSpPr>
        <p:spPr>
          <a:xfrm>
            <a:off x="3352800" y="1010887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Statistics and Quantum behavior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921528-4558-4004-B0DA-C2B5E68256DF}"/>
              </a:ext>
            </a:extLst>
          </p:cNvPr>
          <p:cNvSpPr txBox="1"/>
          <p:nvPr/>
        </p:nvSpPr>
        <p:spPr>
          <a:xfrm>
            <a:off x="647700" y="1388144"/>
            <a:ext cx="7848600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>
                <a:cs typeface="Times New Roman" panose="02020603050405020304" pitchFamily="18" charset="0"/>
              </a:rPr>
              <a:t>We have followed the following logic: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cs typeface="Times New Roman" panose="02020603050405020304" pitchFamily="18" charset="0"/>
              </a:rPr>
              <a:t>1. Statistical treatment of isolated systems: multiplicity </a:t>
            </a:r>
            <a:r>
              <a:rPr lang="en-US" sz="1800" dirty="0">
                <a:cs typeface="Times New Roman" panose="02020603050405020304" pitchFamily="18" charset="0"/>
                <a:sym typeface="Symbol" pitchFamily="18" charset="2"/>
              </a:rPr>
              <a:t> entropy  the 2</a:t>
            </a:r>
            <a:r>
              <a:rPr lang="en-US" sz="1800" baseline="30000" dirty="0">
                <a:cs typeface="Times New Roman" panose="02020603050405020304" pitchFamily="18" charset="0"/>
                <a:sym typeface="Symbol" pitchFamily="18" charset="2"/>
              </a:rPr>
              <a:t>nd</a:t>
            </a:r>
            <a:r>
              <a:rPr lang="en-US" sz="1800" dirty="0">
                <a:cs typeface="Times New Roman" panose="02020603050405020304" pitchFamily="18" charset="0"/>
                <a:sym typeface="Symbol" pitchFamily="18" charset="2"/>
              </a:rPr>
              <a:t> Law.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cs typeface="Times New Roman" panose="02020603050405020304" pitchFamily="18" charset="0"/>
                <a:sym typeface="Symbol" pitchFamily="18" charset="2"/>
              </a:rPr>
              <a:t>2. Thermodynamic treatment of systems </a:t>
            </a:r>
            <a:r>
              <a:rPr lang="en-US" sz="1800" dirty="0">
                <a:cs typeface="Times New Roman" panose="02020603050405020304" pitchFamily="18" charset="0"/>
              </a:rPr>
              <a:t>in contact with the heat reservoir </a:t>
            </a:r>
            <a:r>
              <a:rPr lang="en-US" sz="1800" dirty="0">
                <a:cs typeface="Times New Roman" panose="02020603050405020304" pitchFamily="18" charset="0"/>
                <a:sym typeface="Symbol" pitchFamily="18" charset="2"/>
              </a:rPr>
              <a:t> </a:t>
            </a:r>
            <a:r>
              <a:rPr lang="en-US" sz="1800" dirty="0">
                <a:cs typeface="Times New Roman" panose="02020603050405020304" pitchFamily="18" charset="0"/>
              </a:rPr>
              <a:t>the minimum free energy principle. However, the link between </a:t>
            </a:r>
            <a:r>
              <a:rPr lang="en-US" sz="1800" b="1" i="1">
                <a:cs typeface="Times New Roman" panose="02020603050405020304" pitchFamily="18" charset="0"/>
              </a:rPr>
              <a:t>Free Energies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and the process of counting of accessible microstates was not straightforward.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FE323-C218-46AD-A885-8A23F9A997E3}"/>
              </a:ext>
            </a:extLst>
          </p:cNvPr>
          <p:cNvSpPr txBox="1"/>
          <p:nvPr/>
        </p:nvSpPr>
        <p:spPr>
          <a:xfrm>
            <a:off x="513735" y="3550995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previous chapters, we had to rely on experimental 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83B0C2-CFA3-47C2-83D5-B24460B93C56}"/>
              </a:ext>
            </a:extLst>
          </p:cNvPr>
          <p:cNvSpPr txBox="1"/>
          <p:nvPr/>
        </p:nvSpPr>
        <p:spPr>
          <a:xfrm>
            <a:off x="342285" y="4079547"/>
            <a:ext cx="8459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Ideally, we should be able to “all thermodynamics quantities” from 1</a:t>
            </a:r>
            <a:r>
              <a:rPr lang="en-US" sz="1800" baseline="30000" dirty="0"/>
              <a:t>st</a:t>
            </a:r>
            <a:r>
              <a:rPr lang="en-US" sz="1800" dirty="0"/>
              <a:t> law and 2</a:t>
            </a:r>
            <a:r>
              <a:rPr lang="en-US" sz="1800" baseline="30000" dirty="0"/>
              <a:t>nd</a:t>
            </a:r>
            <a:r>
              <a:rPr lang="en-US" sz="1800" dirty="0"/>
              <a:t> Law of thermodynamics starting from microscopic models. For example, 2-state </a:t>
            </a:r>
            <a:r>
              <a:rPr lang="en-US" sz="1800" dirty="0" err="1"/>
              <a:t>paramagnetism</a:t>
            </a:r>
            <a:r>
              <a:rPr lang="en-US" sz="1800" dirty="0"/>
              <a:t>, the Einstein solid, ideal gas.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2036D3A-D826-4CDF-A82E-7DDDADBFF7A9}"/>
                  </a:ext>
                </a:extLst>
              </p:cNvPr>
              <p:cNvSpPr txBox="1"/>
              <p:nvPr/>
            </p:nvSpPr>
            <p:spPr>
              <a:xfrm>
                <a:off x="685800" y="5100524"/>
                <a:ext cx="640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were able to write multiplicities,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1800" dirty="0"/>
                  <a:t> and then obtained entropy, temperature, pressure, etc.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2036D3A-D826-4CDF-A82E-7DDDADBFF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0524"/>
                <a:ext cx="6400800" cy="646331"/>
              </a:xfrm>
              <a:prstGeom prst="rect">
                <a:avLst/>
              </a:prstGeom>
              <a:blipFill>
                <a:blip r:embed="rId2"/>
                <a:stretch>
                  <a:fillRect l="-857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962776C-E685-4398-9562-A2CD001E258B}"/>
              </a:ext>
            </a:extLst>
          </p:cNvPr>
          <p:cNvSpPr txBox="1"/>
          <p:nvPr/>
        </p:nvSpPr>
        <p:spPr>
          <a:xfrm>
            <a:off x="838200" y="5847113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Now we will study more complicated models and we will develop more powerful theoretical tools to deal with complicated systems</a:t>
            </a:r>
          </a:p>
        </p:txBody>
      </p:sp>
    </p:spTree>
    <p:extLst>
      <p:ext uri="{BB962C8B-B14F-4D97-AF65-F5344CB8AC3E}">
        <p14:creationId xmlns:p14="http://schemas.microsoft.com/office/powerpoint/2010/main" val="200653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Boltzmann  Factor</a:t>
            </a:r>
          </a:p>
        </p:txBody>
      </p:sp>
      <p:sp>
        <p:nvSpPr>
          <p:cNvPr id="20483" name="Text Box 11"/>
          <p:cNvSpPr txBox="1">
            <a:spLocks noChangeArrowheads="1"/>
          </p:cNvSpPr>
          <p:nvPr/>
        </p:nvSpPr>
        <p:spPr bwMode="auto">
          <a:xfrm>
            <a:off x="457200" y="914400"/>
            <a:ext cx="8077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+mn-lt"/>
              </a:rPr>
              <a:t>Now we want to learn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how to “statistically” treat a system in contact with a heat bath</a:t>
            </a:r>
            <a:r>
              <a:rPr lang="en-US" sz="1800" dirty="0">
                <a:latin typeface="+mn-lt"/>
              </a:rPr>
              <a:t>.</a:t>
            </a:r>
          </a:p>
          <a:p>
            <a:pPr algn="just"/>
            <a:endParaRPr lang="en-US" sz="1800" dirty="0">
              <a:latin typeface="+mn-lt"/>
            </a:endParaRPr>
          </a:p>
          <a:p>
            <a:pPr algn="just"/>
            <a:r>
              <a:rPr lang="en-US" sz="1800" dirty="0">
                <a:latin typeface="+mn-lt"/>
              </a:rPr>
              <a:t>The fundamental assumption states that a closed (isolated) system visits every one of its microstates with equal frequency: all </a:t>
            </a:r>
            <a:r>
              <a:rPr lang="en-US" sz="1800" dirty="0">
                <a:latin typeface="+mn-lt"/>
                <a:sym typeface="Symbol" pitchFamily="18" charset="2"/>
              </a:rPr>
              <a:t>allowed </a:t>
            </a:r>
            <a:r>
              <a:rPr lang="en-US" sz="1800" dirty="0">
                <a:latin typeface="+mn-lt"/>
              </a:rPr>
              <a:t>states of the system are equally probable. This statement applies to the combined system (the system of interest + the reservoir). </a:t>
            </a:r>
            <a:r>
              <a:rPr lang="en-US" sz="1800" b="1" i="1" dirty="0">
                <a:latin typeface="+mn-lt"/>
              </a:rPr>
              <a:t>We wish to translate this statement into a statement that applies to the system of interest only</a:t>
            </a:r>
            <a:r>
              <a:rPr lang="en-US" sz="1800" dirty="0">
                <a:latin typeface="+mn-lt"/>
              </a:rPr>
              <a:t>. Thus, the question: </a:t>
            </a:r>
            <a:r>
              <a:rPr lang="en-US" sz="1800" b="1" i="1" dirty="0">
                <a:latin typeface="+mn-lt"/>
              </a:rPr>
              <a:t>how often does the system visit each of its microstates when it is in thermal equilibrium with the reservoir?</a:t>
            </a:r>
            <a:r>
              <a:rPr lang="en-US" sz="1800" dirty="0">
                <a:latin typeface="+mn-lt"/>
              </a:rPr>
              <a:t> The only information we have about the reservoir is that it is at the temperature </a:t>
            </a:r>
            <a:r>
              <a:rPr lang="en-US" sz="1800" b="1" i="1" dirty="0">
                <a:latin typeface="+mn-lt"/>
              </a:rPr>
              <a:t>T</a:t>
            </a:r>
            <a:r>
              <a:rPr lang="en-US" sz="1800" dirty="0">
                <a:latin typeface="+mn-lt"/>
              </a:rPr>
              <a:t>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95B239D-4FBF-4C60-93A4-DAF34344BD02}"/>
              </a:ext>
            </a:extLst>
          </p:cNvPr>
          <p:cNvGrpSpPr/>
          <p:nvPr/>
        </p:nvGrpSpPr>
        <p:grpSpPr>
          <a:xfrm>
            <a:off x="2514600" y="3886200"/>
            <a:ext cx="3578290" cy="1371600"/>
            <a:chOff x="2593910" y="4251588"/>
            <a:chExt cx="3578290" cy="1371600"/>
          </a:xfrm>
        </p:grpSpPr>
        <p:sp>
          <p:nvSpPr>
            <p:cNvPr id="20484" name="Rectangle 38"/>
            <p:cNvSpPr>
              <a:spLocks noChangeArrowheads="1"/>
            </p:cNvSpPr>
            <p:nvPr/>
          </p:nvSpPr>
          <p:spPr bwMode="auto">
            <a:xfrm>
              <a:off x="2593910" y="4737667"/>
              <a:ext cx="1073020" cy="625999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 dirty="0">
                  <a:latin typeface="+mn-lt"/>
                </a:rPr>
                <a:t>System</a:t>
              </a:r>
            </a:p>
            <a:p>
              <a:pPr algn="ctr"/>
              <a:r>
                <a:rPr lang="en-US" sz="1600" b="1" i="1" dirty="0">
                  <a:latin typeface="+mn-lt"/>
                </a:rPr>
                <a:t>E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20485" name="Rectangle 39"/>
            <p:cNvSpPr>
              <a:spLocks noChangeArrowheads="1"/>
            </p:cNvSpPr>
            <p:nvPr/>
          </p:nvSpPr>
          <p:spPr bwMode="auto">
            <a:xfrm>
              <a:off x="4343400" y="4251588"/>
              <a:ext cx="18288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b="1" dirty="0">
                <a:latin typeface="Arial" charset="0"/>
              </a:endParaRPr>
            </a:p>
            <a:p>
              <a:pPr algn="ctr"/>
              <a:endParaRPr lang="en-US" sz="1600" b="1" dirty="0">
                <a:latin typeface="Arial" charset="0"/>
              </a:endParaRPr>
            </a:p>
            <a:p>
              <a:pPr algn="ctr"/>
              <a:endParaRPr lang="en-US" sz="1600" b="1" dirty="0">
                <a:latin typeface="Arial" charset="0"/>
              </a:endParaRPr>
            </a:p>
            <a:p>
              <a:pPr algn="ctr"/>
              <a:r>
                <a:rPr lang="en-US" sz="1600" b="1" dirty="0">
                  <a:latin typeface="Arial" charset="0"/>
                </a:rPr>
                <a:t>Reservoir</a:t>
              </a:r>
            </a:p>
            <a:p>
              <a:pPr algn="ctr"/>
              <a:r>
                <a:rPr lang="en-US" sz="1600" b="1" i="1" dirty="0">
                  <a:latin typeface="Arial" charset="0"/>
                </a:rPr>
                <a:t>U</a:t>
              </a:r>
              <a:r>
                <a:rPr lang="en-US" sz="1600" b="1" i="1" baseline="-25000" dirty="0">
                  <a:latin typeface="Arial" charset="0"/>
                </a:rPr>
                <a:t>R</a:t>
              </a:r>
            </a:p>
            <a:p>
              <a:pPr algn="ctr"/>
              <a:r>
                <a:rPr lang="en-US" sz="1600" b="1" i="1" dirty="0">
                  <a:latin typeface="Arial" charset="0"/>
                  <a:sym typeface="Symbol" pitchFamily="18" charset="2"/>
                </a:rPr>
                <a:t>T</a:t>
              </a:r>
              <a:endParaRPr lang="en-US" sz="1600" b="1" dirty="0">
                <a:latin typeface="Arial" charset="0"/>
                <a:sym typeface="Symbol" pitchFamily="18" charset="2"/>
              </a:endParaRPr>
            </a:p>
            <a:p>
              <a:pPr algn="ctr"/>
              <a:endParaRPr lang="en-US" sz="1600" b="1" dirty="0">
                <a:latin typeface="Arial" charset="0"/>
                <a:sym typeface="Symbol" pitchFamily="18" charset="2"/>
              </a:endParaRPr>
            </a:p>
            <a:p>
              <a:pPr algn="ctr"/>
              <a:endParaRPr lang="en-US" sz="1600" b="1" dirty="0">
                <a:latin typeface="Arial" charset="0"/>
                <a:sym typeface="Symbol" pitchFamily="18" charset="2"/>
              </a:endParaRPr>
            </a:p>
            <a:p>
              <a:pPr algn="ctr"/>
              <a:endParaRPr lang="en-US" sz="1600" b="1" dirty="0">
                <a:latin typeface="Arial" charset="0"/>
                <a:sym typeface="Symbol" pitchFamily="18" charset="2"/>
              </a:endParaRPr>
            </a:p>
            <a:p>
              <a:pPr algn="ctr"/>
              <a:endParaRPr lang="en-US" sz="1600" b="1" dirty="0">
                <a:latin typeface="Arial" charset="0"/>
              </a:endParaRPr>
            </a:p>
          </p:txBody>
        </p:sp>
        <p:sp>
          <p:nvSpPr>
            <p:cNvPr id="20487" name="Line 41"/>
            <p:cNvSpPr>
              <a:spLocks noChangeShapeType="1"/>
            </p:cNvSpPr>
            <p:nvPr/>
          </p:nvSpPr>
          <p:spPr bwMode="auto">
            <a:xfrm flipV="1">
              <a:off x="3657600" y="4861451"/>
              <a:ext cx="685800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41">
              <a:extLst>
                <a:ext uri="{FF2B5EF4-FFF2-40B4-BE49-F238E27FC236}">
                  <a16:creationId xmlns:a16="http://schemas.microsoft.com/office/drawing/2014/main" id="{E749C088-882B-4464-B05E-6D561A0CE8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7935" y="5181600"/>
              <a:ext cx="685801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521113-83B1-4756-B62B-E7E116211D5A}"/>
              </a:ext>
            </a:extLst>
          </p:cNvPr>
          <p:cNvSpPr txBox="1"/>
          <p:nvPr/>
        </p:nvSpPr>
        <p:spPr>
          <a:xfrm>
            <a:off x="762000" y="361024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Let’s start with a simple system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910C1-2287-420E-847D-E5B446E627E1}"/>
              </a:ext>
            </a:extLst>
          </p:cNvPr>
          <p:cNvSpPr txBox="1"/>
          <p:nvPr/>
        </p:nvSpPr>
        <p:spPr>
          <a:xfrm>
            <a:off x="990600" y="838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Single Hydrogen Atom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E0BCE8-EB78-42A0-9D48-53293F965A14}"/>
              </a:ext>
            </a:extLst>
          </p:cNvPr>
          <p:cNvGrpSpPr/>
          <p:nvPr/>
        </p:nvGrpSpPr>
        <p:grpSpPr>
          <a:xfrm>
            <a:off x="3962400" y="545690"/>
            <a:ext cx="4114799" cy="2426110"/>
            <a:chOff x="3962400" y="545690"/>
            <a:chExt cx="4114799" cy="242611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EF5F152-56CA-4165-9E15-43536755F99F}"/>
                </a:ext>
              </a:extLst>
            </p:cNvPr>
            <p:cNvCxnSpPr/>
            <p:nvPr/>
          </p:nvCxnSpPr>
          <p:spPr>
            <a:xfrm flipV="1">
              <a:off x="4953000" y="545690"/>
              <a:ext cx="0" cy="242611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B9679FD-7DCA-4E3A-A222-8FEA8C5C9213}"/>
                </a:ext>
              </a:extLst>
            </p:cNvPr>
            <p:cNvCxnSpPr>
              <a:cxnSpLocks/>
            </p:cNvCxnSpPr>
            <p:nvPr/>
          </p:nvCxnSpPr>
          <p:spPr>
            <a:xfrm>
              <a:off x="4800600" y="2743200"/>
              <a:ext cx="1524000" cy="0"/>
            </a:xfrm>
            <a:prstGeom prst="line">
              <a:avLst/>
            </a:prstGeom>
            <a:ln>
              <a:solidFill>
                <a:srgbClr val="00206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C9D9637-67A5-4609-B7D2-35C792D51325}"/>
                </a:ext>
              </a:extLst>
            </p:cNvPr>
            <p:cNvCxnSpPr/>
            <p:nvPr/>
          </p:nvCxnSpPr>
          <p:spPr>
            <a:xfrm>
              <a:off x="4800600" y="1714500"/>
              <a:ext cx="2209800" cy="0"/>
            </a:xfrm>
            <a:prstGeom prst="line">
              <a:avLst/>
            </a:prstGeom>
            <a:ln>
              <a:solidFill>
                <a:srgbClr val="00206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87432-FB0F-4D42-8582-D1F9985E8023}"/>
                </a:ext>
              </a:extLst>
            </p:cNvPr>
            <p:cNvCxnSpPr>
              <a:cxnSpLocks/>
            </p:cNvCxnSpPr>
            <p:nvPr/>
          </p:nvCxnSpPr>
          <p:spPr>
            <a:xfrm>
              <a:off x="4800600" y="1038255"/>
              <a:ext cx="2743200" cy="0"/>
            </a:xfrm>
            <a:prstGeom prst="line">
              <a:avLst/>
            </a:prstGeom>
            <a:ln>
              <a:solidFill>
                <a:srgbClr val="00206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44D88B-7EE8-42E6-9D71-5604F1D9396A}"/>
                </a:ext>
              </a:extLst>
            </p:cNvPr>
            <p:cNvSpPr txBox="1"/>
            <p:nvPr/>
          </p:nvSpPr>
          <p:spPr>
            <a:xfrm>
              <a:off x="6477000" y="25585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s</a:t>
              </a:r>
              <a:r>
                <a:rPr lang="en-US" sz="1800" baseline="-25000" dirty="0"/>
                <a:t>1</a:t>
              </a:r>
              <a:endParaRPr lang="en-US" sz="18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18C9FF-6770-4B9A-8F01-9D00387FDA4D}"/>
                </a:ext>
              </a:extLst>
            </p:cNvPr>
            <p:cNvSpPr txBox="1"/>
            <p:nvPr/>
          </p:nvSpPr>
          <p:spPr>
            <a:xfrm>
              <a:off x="7012858" y="15280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s</a:t>
              </a:r>
              <a:r>
                <a:rPr lang="en-US" sz="1800" baseline="-25000" dirty="0"/>
                <a:t>2</a:t>
              </a:r>
              <a:endParaRPr lang="en-US" sz="18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2D6E68-4F53-483F-B1C1-241BBA6FC8AF}"/>
                </a:ext>
              </a:extLst>
            </p:cNvPr>
            <p:cNvSpPr txBox="1"/>
            <p:nvPr/>
          </p:nvSpPr>
          <p:spPr>
            <a:xfrm>
              <a:off x="7619999" y="838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s</a:t>
              </a:r>
              <a:r>
                <a:rPr lang="en-US" sz="1800" baseline="-25000" dirty="0"/>
                <a:t>3</a:t>
              </a:r>
              <a:endParaRPr lang="en-US" sz="18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95888D-D401-4D8E-9847-FE7F2F558779}"/>
                </a:ext>
              </a:extLst>
            </p:cNvPr>
            <p:cNvSpPr txBox="1"/>
            <p:nvPr/>
          </p:nvSpPr>
          <p:spPr>
            <a:xfrm>
              <a:off x="4928419" y="23738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Ground state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10116D6-EFEB-4761-BFB9-FE1C97069CC1}"/>
                </a:ext>
              </a:extLst>
            </p:cNvPr>
            <p:cNvSpPr txBox="1"/>
            <p:nvPr/>
          </p:nvSpPr>
          <p:spPr>
            <a:xfrm>
              <a:off x="5105400" y="1356829"/>
              <a:ext cx="1600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1</a:t>
              </a:r>
              <a:r>
                <a:rPr lang="en-US" sz="1800" baseline="30000" dirty="0"/>
                <a:t>st</a:t>
              </a:r>
              <a:r>
                <a:rPr lang="en-US" sz="1800" dirty="0"/>
                <a:t> Exited state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F690D42-6499-492A-8E6E-3D76D00EA0FE}"/>
                </a:ext>
              </a:extLst>
            </p:cNvPr>
            <p:cNvSpPr txBox="1"/>
            <p:nvPr/>
          </p:nvSpPr>
          <p:spPr>
            <a:xfrm>
              <a:off x="5238751" y="679696"/>
              <a:ext cx="1866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2</a:t>
              </a:r>
              <a:r>
                <a:rPr lang="en-US" sz="1800" baseline="30000" dirty="0"/>
                <a:t>nd</a:t>
              </a:r>
              <a:r>
                <a:rPr lang="en-US" sz="1800" dirty="0"/>
                <a:t>  Exited state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5E35DD5-49BC-4B64-BC4C-2FC55459F014}"/>
                </a:ext>
              </a:extLst>
            </p:cNvPr>
            <p:cNvSpPr txBox="1"/>
            <p:nvPr/>
          </p:nvSpPr>
          <p:spPr>
            <a:xfrm>
              <a:off x="3962400" y="2558534"/>
              <a:ext cx="9414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-13.6 eV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2A069A-FB75-4039-97B9-6EF282BFFD1A}"/>
                </a:ext>
              </a:extLst>
            </p:cNvPr>
            <p:cNvSpPr txBox="1"/>
            <p:nvPr/>
          </p:nvSpPr>
          <p:spPr>
            <a:xfrm>
              <a:off x="4042907" y="1528052"/>
              <a:ext cx="8627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-3.4 eV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A3E6A2B-4885-4477-A42E-6E32714522D8}"/>
                </a:ext>
              </a:extLst>
            </p:cNvPr>
            <p:cNvSpPr txBox="1"/>
            <p:nvPr/>
          </p:nvSpPr>
          <p:spPr>
            <a:xfrm>
              <a:off x="4003575" y="860705"/>
              <a:ext cx="9414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-1.5 eV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22E59FE4-524B-42E1-9A1F-56DB46FCAD74}"/>
              </a:ext>
            </a:extLst>
          </p:cNvPr>
          <p:cNvSpPr txBox="1"/>
          <p:nvPr/>
        </p:nvSpPr>
        <p:spPr>
          <a:xfrm>
            <a:off x="805635" y="1343386"/>
            <a:ext cx="213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</a:t>
            </a:r>
            <a:r>
              <a:rPr lang="en-US" sz="1800" baseline="-25000" dirty="0"/>
              <a:t>1</a:t>
            </a:r>
            <a:r>
              <a:rPr lang="en-US" sz="1800" dirty="0"/>
              <a:t> has 1 microstate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94B21B-BAE6-4988-A463-F496E48C12BB}"/>
              </a:ext>
            </a:extLst>
          </p:cNvPr>
          <p:cNvSpPr txBox="1"/>
          <p:nvPr/>
        </p:nvSpPr>
        <p:spPr>
          <a:xfrm>
            <a:off x="803177" y="1690372"/>
            <a:ext cx="213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</a:t>
            </a:r>
            <a:r>
              <a:rPr lang="en-US" sz="1800" baseline="-25000" dirty="0"/>
              <a:t>2</a:t>
            </a:r>
            <a:r>
              <a:rPr lang="en-US" sz="1800" dirty="0"/>
              <a:t> has 4 microstate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07529D-725F-424D-A672-CD9AD02BC4B3}"/>
              </a:ext>
            </a:extLst>
          </p:cNvPr>
          <p:cNvSpPr txBox="1"/>
          <p:nvPr/>
        </p:nvSpPr>
        <p:spPr>
          <a:xfrm>
            <a:off x="813628" y="2062579"/>
            <a:ext cx="213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</a:t>
            </a:r>
            <a:r>
              <a:rPr lang="en-US" sz="1800" baseline="-25000" dirty="0"/>
              <a:t>3</a:t>
            </a:r>
            <a:r>
              <a:rPr lang="en-US" sz="1800" dirty="0"/>
              <a:t> has 9 microstate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FBBBDB4-8C5E-4F57-A2F4-2ECB5D7C3A5D}"/>
                  </a:ext>
                </a:extLst>
              </p:cNvPr>
              <p:cNvSpPr txBox="1"/>
              <p:nvPr/>
            </p:nvSpPr>
            <p:spPr>
              <a:xfrm>
                <a:off x="990600" y="2897088"/>
                <a:ext cx="2285999" cy="526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Probability,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lang="el-G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</m:nary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FBBBDB4-8C5E-4F57-A2F4-2ECB5D7C3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97088"/>
                <a:ext cx="2285999" cy="526811"/>
              </a:xfrm>
              <a:prstGeom prst="rect">
                <a:avLst/>
              </a:prstGeom>
              <a:blipFill>
                <a:blip r:embed="rId2"/>
                <a:stretch>
                  <a:fillRect l="-2406" t="-16092" r="-8824" b="-94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36F1AF-212A-4099-B0E0-3E662571F399}"/>
                  </a:ext>
                </a:extLst>
              </p:cNvPr>
              <p:cNvSpPr txBox="1"/>
              <p:nvPr/>
            </p:nvSpPr>
            <p:spPr>
              <a:xfrm>
                <a:off x="3657600" y="3276600"/>
                <a:ext cx="2895600" cy="685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36F1AF-212A-4099-B0E0-3E662571F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276600"/>
                <a:ext cx="2895600" cy="6857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0F878A2A-91A2-401F-A191-24D4C910D089}"/>
              </a:ext>
            </a:extLst>
          </p:cNvPr>
          <p:cNvSpPr txBox="1"/>
          <p:nvPr/>
        </p:nvSpPr>
        <p:spPr>
          <a:xfrm>
            <a:off x="1066799" y="4078812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If Hydrogen atom is isolated, it’s energy will be fixed </a:t>
            </a:r>
          </a:p>
          <a:p>
            <a:r>
              <a:rPr lang="en-US" sz="1800" dirty="0"/>
              <a:t>and all the microstates with that energy would be equally probable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2DB9DF-A81E-4822-AE4E-A482E911A4EC}"/>
              </a:ext>
            </a:extLst>
          </p:cNvPr>
          <p:cNvSpPr txBox="1"/>
          <p:nvPr/>
        </p:nvSpPr>
        <p:spPr>
          <a:xfrm>
            <a:off x="1815899" y="4734254"/>
            <a:ext cx="473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However, mostly atom is not isolated and keeps exchanging energy with other atoms (reservoir)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54A27A-B436-4F30-BE31-995B13B6B780}"/>
              </a:ext>
            </a:extLst>
          </p:cNvPr>
          <p:cNvSpPr txBox="1"/>
          <p:nvPr/>
        </p:nvSpPr>
        <p:spPr>
          <a:xfrm>
            <a:off x="6591298" y="5057419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Instead, </a:t>
            </a:r>
            <a:r>
              <a:rPr lang="en-US" sz="1800" b="1" i="1" dirty="0"/>
              <a:t>T</a:t>
            </a:r>
            <a:r>
              <a:rPr lang="en-US" sz="1800" b="1" dirty="0"/>
              <a:t> is fixed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F04C53-38BD-4D1A-B6A4-E1A19AE65D13}"/>
              </a:ext>
            </a:extLst>
          </p:cNvPr>
          <p:cNvSpPr txBox="1"/>
          <p:nvPr/>
        </p:nvSpPr>
        <p:spPr>
          <a:xfrm>
            <a:off x="1115960" y="5413826"/>
            <a:ext cx="43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Atom can be found in any of its microstates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97839F-6783-411F-8640-1EF363600781}"/>
              </a:ext>
            </a:extLst>
          </p:cNvPr>
          <p:cNvSpPr txBox="1"/>
          <p:nvPr/>
        </p:nvSpPr>
        <p:spPr>
          <a:xfrm>
            <a:off x="853565" y="5752978"/>
            <a:ext cx="357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Some will be more likely than other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E68EC4D-0DB8-4865-832B-754553DCC838}"/>
              </a:ext>
            </a:extLst>
          </p:cNvPr>
          <p:cNvSpPr txBox="1"/>
          <p:nvPr/>
        </p:nvSpPr>
        <p:spPr>
          <a:xfrm>
            <a:off x="4725016" y="5812302"/>
            <a:ext cx="392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Although, microstates with same energy will still have same probability</a:t>
            </a:r>
          </a:p>
        </p:txBody>
      </p:sp>
    </p:spTree>
    <p:extLst>
      <p:ext uri="{BB962C8B-B14F-4D97-AF65-F5344CB8AC3E}">
        <p14:creationId xmlns:p14="http://schemas.microsoft.com/office/powerpoint/2010/main" val="319725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7ED972-9B5A-4624-86A1-699BB7DFA8EA}"/>
              </a:ext>
            </a:extLst>
          </p:cNvPr>
          <p:cNvSpPr txBox="1"/>
          <p:nvPr/>
        </p:nvSpPr>
        <p:spPr>
          <a:xfrm>
            <a:off x="1676400" y="457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When an energy level corresponds to more than one independent microstates, the level is called </a:t>
            </a:r>
            <a:r>
              <a:rPr lang="en-US" sz="1800" b="1" u="sng" dirty="0"/>
              <a:t>degenerate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4AEAD8-6FE7-4E8D-8BFF-4E2DD0A7BED8}"/>
              </a:ext>
            </a:extLst>
          </p:cNvPr>
          <p:cNvSpPr txBox="1"/>
          <p:nvPr/>
        </p:nvSpPr>
        <p:spPr>
          <a:xfrm>
            <a:off x="685800" y="1295400"/>
            <a:ext cx="4247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Let’s say ground state, s</a:t>
            </a:r>
            <a:r>
              <a:rPr lang="en-US" sz="1800" baseline="-25000" dirty="0"/>
              <a:t>1</a:t>
            </a:r>
            <a:r>
              <a:rPr lang="en-US" sz="1800" dirty="0"/>
              <a:t> has energy is </a:t>
            </a:r>
            <a:r>
              <a:rPr lang="en-US" sz="1800" i="1" dirty="0"/>
              <a:t>E</a:t>
            </a:r>
            <a:r>
              <a:rPr lang="en-US" sz="1800" dirty="0"/>
              <a:t>(s</a:t>
            </a:r>
            <a:r>
              <a:rPr lang="en-US" sz="1800" baseline="-25000" dirty="0"/>
              <a:t>1</a:t>
            </a:r>
            <a:r>
              <a:rPr lang="en-US" sz="18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7BB28C-D82B-40E2-AE40-E33706579A10}"/>
              </a:ext>
            </a:extLst>
          </p:cNvPr>
          <p:cNvSpPr txBox="1"/>
          <p:nvPr/>
        </p:nvSpPr>
        <p:spPr>
          <a:xfrm>
            <a:off x="4981267" y="1295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-13.6 eV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B0C304-8FF4-42BC-9AAC-D9F18FD43BFA}"/>
              </a:ext>
            </a:extLst>
          </p:cNvPr>
          <p:cNvSpPr txBox="1"/>
          <p:nvPr/>
        </p:nvSpPr>
        <p:spPr>
          <a:xfrm>
            <a:off x="6034548" y="1295400"/>
            <a:ext cx="1433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 microstate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DAFDCF-CE4A-4938-B93C-157B363842DD}"/>
              </a:ext>
            </a:extLst>
          </p:cNvPr>
          <p:cNvSpPr txBox="1"/>
          <p:nvPr/>
        </p:nvSpPr>
        <p:spPr>
          <a:xfrm>
            <a:off x="6292644" y="1523941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infect 2 -- 1 spin up </a:t>
            </a:r>
          </a:p>
          <a:p>
            <a:r>
              <a:rPr lang="en-US" sz="1600" dirty="0"/>
              <a:t>                 1 with spin down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31A3B2-77F7-4AA5-BD95-AA47081DB4E7}"/>
              </a:ext>
            </a:extLst>
          </p:cNvPr>
          <p:cNvSpPr txBox="1"/>
          <p:nvPr/>
        </p:nvSpPr>
        <p:spPr>
          <a:xfrm>
            <a:off x="685800" y="203365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</a:t>
            </a:r>
            <a:r>
              <a:rPr lang="en-US" sz="1800" baseline="30000" dirty="0"/>
              <a:t>st</a:t>
            </a:r>
            <a:r>
              <a:rPr lang="en-US" sz="1800" dirty="0"/>
              <a:t> Excited state, s</a:t>
            </a:r>
            <a:r>
              <a:rPr lang="en-US" sz="1800" baseline="-25000" dirty="0"/>
              <a:t>2</a:t>
            </a:r>
            <a:r>
              <a:rPr lang="en-US" sz="1800" dirty="0"/>
              <a:t> has energy is  </a:t>
            </a:r>
            <a:r>
              <a:rPr lang="en-US" sz="1800" i="1" dirty="0"/>
              <a:t>E</a:t>
            </a:r>
            <a:r>
              <a:rPr lang="en-US" sz="1800" dirty="0"/>
              <a:t>(s</a:t>
            </a:r>
            <a:r>
              <a:rPr lang="en-US" sz="1800" baseline="-25000" dirty="0"/>
              <a:t>2</a:t>
            </a:r>
            <a:r>
              <a:rPr lang="en-US" sz="18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43A0A5-5E1D-4175-99D9-D221A25B9226}"/>
              </a:ext>
            </a:extLst>
          </p:cNvPr>
          <p:cNvSpPr txBox="1"/>
          <p:nvPr/>
        </p:nvSpPr>
        <p:spPr>
          <a:xfrm>
            <a:off x="4865123" y="205305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-3.4 eV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4A6DC-959B-4C7D-88C0-45CD64A078CC}"/>
              </a:ext>
            </a:extLst>
          </p:cNvPr>
          <p:cNvSpPr txBox="1"/>
          <p:nvPr/>
        </p:nvSpPr>
        <p:spPr>
          <a:xfrm>
            <a:off x="5912874" y="204537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4 microstates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B24AD0-A79A-423A-A046-709939E97A51}"/>
              </a:ext>
            </a:extLst>
          </p:cNvPr>
          <p:cNvSpPr txBox="1"/>
          <p:nvPr/>
        </p:nvSpPr>
        <p:spPr>
          <a:xfrm>
            <a:off x="826523" y="2614255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</a:t>
            </a:r>
            <a:r>
              <a:rPr lang="en-US" sz="1800" baseline="30000" dirty="0"/>
              <a:t>nd</a:t>
            </a:r>
            <a:r>
              <a:rPr lang="en-US" sz="1800" dirty="0"/>
              <a:t> excited state, s</a:t>
            </a:r>
            <a:r>
              <a:rPr lang="en-US" sz="1800" baseline="-25000" dirty="0"/>
              <a:t>3</a:t>
            </a:r>
            <a:r>
              <a:rPr lang="en-US" sz="1800" dirty="0"/>
              <a:t> has energy </a:t>
            </a:r>
            <a:r>
              <a:rPr lang="en-US" sz="1800" i="1" dirty="0"/>
              <a:t>E</a:t>
            </a:r>
            <a:r>
              <a:rPr lang="en-US" sz="1800" dirty="0"/>
              <a:t>(s</a:t>
            </a:r>
            <a:r>
              <a:rPr lang="en-US" sz="1800" baseline="-25000" dirty="0"/>
              <a:t>3</a:t>
            </a:r>
            <a:r>
              <a:rPr lang="en-US" sz="1800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390FCA-4585-481E-9318-763D2362978E}"/>
              </a:ext>
            </a:extLst>
          </p:cNvPr>
          <p:cNvSpPr txBox="1"/>
          <p:nvPr/>
        </p:nvSpPr>
        <p:spPr>
          <a:xfrm>
            <a:off x="4891548" y="261835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-1.5 eV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111EE3-CFD0-462A-9351-2F1586D6C7C9}"/>
              </a:ext>
            </a:extLst>
          </p:cNvPr>
          <p:cNvSpPr txBox="1"/>
          <p:nvPr/>
        </p:nvSpPr>
        <p:spPr>
          <a:xfrm>
            <a:off x="5912874" y="258533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9 microstates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1400B8-9AD6-4081-BE18-B9DB4DDE0414}"/>
              </a:ext>
            </a:extLst>
          </p:cNvPr>
          <p:cNvSpPr txBox="1"/>
          <p:nvPr/>
        </p:nvSpPr>
        <p:spPr>
          <a:xfrm>
            <a:off x="7238387" y="228515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Infect 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F314F0-8344-4964-92B0-5FF180DA4F83}"/>
              </a:ext>
            </a:extLst>
          </p:cNvPr>
          <p:cNvSpPr txBox="1"/>
          <p:nvPr/>
        </p:nvSpPr>
        <p:spPr>
          <a:xfrm>
            <a:off x="7238387" y="2766854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Infect  18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CBCC8E-1A60-45F9-822D-CE6E5B0E3877}"/>
              </a:ext>
            </a:extLst>
          </p:cNvPr>
          <p:cNvSpPr txBox="1"/>
          <p:nvPr/>
        </p:nvSpPr>
        <p:spPr>
          <a:xfrm>
            <a:off x="653845" y="3146539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Atom and Reservoir combined is an isolated system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179134-A801-454B-B853-614309A91C0C}"/>
              </a:ext>
            </a:extLst>
          </p:cNvPr>
          <p:cNvSpPr txBox="1"/>
          <p:nvPr/>
        </p:nvSpPr>
        <p:spPr>
          <a:xfrm>
            <a:off x="688258" y="3597852"/>
            <a:ext cx="6550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Fundamental statistic assumption</a:t>
            </a:r>
          </a:p>
          <a:p>
            <a:r>
              <a:rPr lang="en-US" sz="1800" dirty="0"/>
              <a:t>            “For an isolated system, all microstates are equally probable”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DBEEC2-D16A-47BA-952B-4735E9F68292}"/>
              </a:ext>
            </a:extLst>
          </p:cNvPr>
          <p:cNvSpPr txBox="1"/>
          <p:nvPr/>
        </p:nvSpPr>
        <p:spPr>
          <a:xfrm>
            <a:off x="826523" y="426138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If atom is in s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345BC2-73C1-4168-B5EF-CE6A51E72F80}"/>
                  </a:ext>
                </a:extLst>
              </p:cNvPr>
              <p:cNvSpPr txBox="1"/>
              <p:nvPr/>
            </p:nvSpPr>
            <p:spPr>
              <a:xfrm>
                <a:off x="3003755" y="4272044"/>
                <a:ext cx="3720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reservoir multiplicity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345BC2-73C1-4168-B5EF-CE6A51E72F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755" y="4272044"/>
                <a:ext cx="3720898" cy="369332"/>
              </a:xfrm>
              <a:prstGeom prst="rect">
                <a:avLst/>
              </a:prstGeom>
              <a:blipFill>
                <a:blip r:embed="rId2"/>
                <a:stretch>
                  <a:fillRect l="-147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65F8D89E-4292-47E3-BD0B-2C95B290E393}"/>
              </a:ext>
            </a:extLst>
          </p:cNvPr>
          <p:cNvSpPr txBox="1"/>
          <p:nvPr/>
        </p:nvSpPr>
        <p:spPr>
          <a:xfrm>
            <a:off x="819149" y="463072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If atom is in s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6B79D48-9E3D-48C4-83F3-E746154570B4}"/>
                  </a:ext>
                </a:extLst>
              </p:cNvPr>
              <p:cNvSpPr txBox="1"/>
              <p:nvPr/>
            </p:nvSpPr>
            <p:spPr>
              <a:xfrm>
                <a:off x="2987776" y="4669237"/>
                <a:ext cx="39464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reservoir multiplicity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6B79D48-9E3D-48C4-83F3-E74615457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776" y="4669237"/>
                <a:ext cx="3946423" cy="369332"/>
              </a:xfrm>
              <a:prstGeom prst="rect">
                <a:avLst/>
              </a:prstGeom>
              <a:blipFill>
                <a:blip r:embed="rId3"/>
                <a:stretch>
                  <a:fillRect l="-1236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26BE8DC-E266-4242-86AB-663FB3B7782B}"/>
                  </a:ext>
                </a:extLst>
              </p:cNvPr>
              <p:cNvSpPr txBox="1"/>
              <p:nvPr/>
            </p:nvSpPr>
            <p:spPr>
              <a:xfrm>
                <a:off x="3003755" y="5059064"/>
                <a:ext cx="3930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reservoir multiplicity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26BE8DC-E266-4242-86AB-663FB3B77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755" y="5059064"/>
                <a:ext cx="3930444" cy="369332"/>
              </a:xfrm>
              <a:prstGeom prst="rect">
                <a:avLst/>
              </a:prstGeom>
              <a:blipFill>
                <a:blip r:embed="rId4"/>
                <a:stretch>
                  <a:fillRect l="-139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743CF462-A55C-4722-B1F2-6D766A601F38}"/>
              </a:ext>
            </a:extLst>
          </p:cNvPr>
          <p:cNvSpPr txBox="1"/>
          <p:nvPr/>
        </p:nvSpPr>
        <p:spPr>
          <a:xfrm>
            <a:off x="787194" y="501725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If atom is in s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FFA5630-6B4D-4061-9039-B5A1BB83ABB9}"/>
                  </a:ext>
                </a:extLst>
              </p:cNvPr>
              <p:cNvSpPr txBox="1"/>
              <p:nvPr/>
            </p:nvSpPr>
            <p:spPr>
              <a:xfrm>
                <a:off x="5105400" y="5562600"/>
                <a:ext cx="2895600" cy="685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FFA5630-6B4D-4061-9039-B5A1BB83A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562600"/>
                <a:ext cx="2895600" cy="6857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39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8">
                <a:extLst>
                  <a:ext uri="{FF2B5EF4-FFF2-40B4-BE49-F238E27FC236}">
                    <a16:creationId xmlns:a16="http://schemas.microsoft.com/office/drawing/2014/main" id="{3D3F6F01-B7DB-4043-B765-A26C557BEFAB}"/>
                  </a:ext>
                </a:extLst>
              </p:cNvPr>
              <p:cNvSpPr txBox="1"/>
              <p:nvPr/>
            </p:nvSpPr>
            <p:spPr bwMode="auto">
              <a:xfrm>
                <a:off x="1045905" y="2133600"/>
                <a:ext cx="7052189" cy="83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)/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)/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  <m: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Object 38">
                <a:extLst>
                  <a:ext uri="{FF2B5EF4-FFF2-40B4-BE49-F238E27FC236}">
                    <a16:creationId xmlns:a16="http://schemas.microsoft.com/office/drawing/2014/main" id="{3D3F6F01-B7DB-4043-B765-A26C557BE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5905" y="2133600"/>
                <a:ext cx="7052189" cy="8382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56BE3E-C5BE-4A65-9EDC-F1D10F7413EC}"/>
                  </a:ext>
                </a:extLst>
              </p:cNvPr>
              <p:cNvSpPr txBox="1"/>
              <p:nvPr/>
            </p:nvSpPr>
            <p:spPr>
              <a:xfrm>
                <a:off x="762000" y="668594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know,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𝑙𝑛</m:t>
                    </m:r>
                    <m:r>
                      <m:rPr>
                        <m:sty m:val="p"/>
                      </m:rPr>
                      <a:rPr lang="el-G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56BE3E-C5BE-4A65-9EDC-F1D10F741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68594"/>
                <a:ext cx="2438400" cy="369332"/>
              </a:xfrm>
              <a:prstGeom prst="rect">
                <a:avLst/>
              </a:prstGeom>
              <a:blipFill>
                <a:blip r:embed="rId3"/>
                <a:stretch>
                  <a:fillRect l="-20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47C994F-45EF-457C-9FED-F0F4D4F5A1BB}"/>
                  </a:ext>
                </a:extLst>
              </p:cNvPr>
              <p:cNvSpPr txBox="1"/>
              <p:nvPr/>
            </p:nvSpPr>
            <p:spPr>
              <a:xfrm>
                <a:off x="3237271" y="668594"/>
                <a:ext cx="26301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r>
                  <a:rPr lang="en-US" sz="18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47C994F-45EF-457C-9FED-F0F4D4F5A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271" y="668594"/>
                <a:ext cx="2630129" cy="369332"/>
              </a:xfrm>
              <a:prstGeom prst="rect">
                <a:avLst/>
              </a:prstGeom>
              <a:blipFill>
                <a:blip r:embed="rId4"/>
                <a:stretch>
                  <a:fillRect l="-185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2FA07E-2BD7-45A2-B965-67E10669CC5D}"/>
                  </a:ext>
                </a:extLst>
              </p:cNvPr>
              <p:cNvSpPr txBox="1"/>
              <p:nvPr/>
            </p:nvSpPr>
            <p:spPr>
              <a:xfrm>
                <a:off x="3237271" y="1254531"/>
                <a:ext cx="2743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and </a:t>
                </a:r>
                <a:r>
                  <a:rPr lang="en-US" sz="18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2FA07E-2BD7-45A2-B965-67E10669C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271" y="1254531"/>
                <a:ext cx="2743200" cy="369332"/>
              </a:xfrm>
              <a:prstGeom prst="rect">
                <a:avLst/>
              </a:prstGeom>
              <a:blipFill>
                <a:blip r:embed="rId5"/>
                <a:stretch>
                  <a:fillRect l="-177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DE5C222-1E61-4014-87B2-3772FB0B25FB}"/>
                  </a:ext>
                </a:extLst>
              </p:cNvPr>
              <p:cNvSpPr txBox="1"/>
              <p:nvPr/>
            </p:nvSpPr>
            <p:spPr>
              <a:xfrm>
                <a:off x="5909189" y="657116"/>
                <a:ext cx="22860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)/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DE5C222-1E61-4014-87B2-3772FB0B2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189" y="657116"/>
                <a:ext cx="2286000" cy="392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0FD5A7-01FC-4AA3-A4F6-D0901D4592CB}"/>
                  </a:ext>
                </a:extLst>
              </p:cNvPr>
              <p:cNvSpPr txBox="1"/>
              <p:nvPr/>
            </p:nvSpPr>
            <p:spPr>
              <a:xfrm>
                <a:off x="5980471" y="1243053"/>
                <a:ext cx="22860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)/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0FD5A7-01FC-4AA3-A4F6-D0901D459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471" y="1243053"/>
                <a:ext cx="2286000" cy="3929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FCAE89-4016-4120-B64F-3707F39135A8}"/>
                  </a:ext>
                </a:extLst>
              </p:cNvPr>
              <p:cNvSpPr txBox="1"/>
              <p:nvPr/>
            </p:nvSpPr>
            <p:spPr>
              <a:xfrm>
                <a:off x="4230329" y="3090734"/>
                <a:ext cx="1865671" cy="676532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FCAE89-4016-4120-B64F-3707F3913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329" y="3090734"/>
                <a:ext cx="1865671" cy="6765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4A79C979-EAF8-4CCA-913A-D8B8C26CD6F8}"/>
              </a:ext>
            </a:extLst>
          </p:cNvPr>
          <p:cNvSpPr txBox="1"/>
          <p:nvPr/>
        </p:nvSpPr>
        <p:spPr>
          <a:xfrm>
            <a:off x="6096000" y="3200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-------------  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88CC555-550D-445B-95F3-D45DEC22B513}"/>
                  </a:ext>
                </a:extLst>
              </p:cNvPr>
              <p:cNvSpPr txBox="1"/>
              <p:nvPr/>
            </p:nvSpPr>
            <p:spPr>
              <a:xfrm>
                <a:off x="685800" y="3962400"/>
                <a:ext cx="37546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know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𝑇𝑑𝑆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𝑃𝑑𝑉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𝑑𝑁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88CC555-550D-445B-95F3-D45DEC22B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962400"/>
                <a:ext cx="3754695" cy="369332"/>
              </a:xfrm>
              <a:prstGeom prst="rect">
                <a:avLst/>
              </a:prstGeom>
              <a:blipFill>
                <a:blip r:embed="rId9"/>
                <a:stretch>
                  <a:fillRect l="-146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2F601B-F473-488D-8C6A-1AE78482A1C9}"/>
                  </a:ext>
                </a:extLst>
              </p:cNvPr>
              <p:cNvSpPr txBox="1"/>
              <p:nvPr/>
            </p:nvSpPr>
            <p:spPr>
              <a:xfrm>
                <a:off x="4513005" y="3915697"/>
                <a:ext cx="3165989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𝑑𝑆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𝑑𝑉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2F601B-F473-488D-8C6A-1AE78482A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005" y="3915697"/>
                <a:ext cx="3165989" cy="484172"/>
              </a:xfrm>
              <a:prstGeom prst="rect">
                <a:avLst/>
              </a:prstGeom>
              <a:blipFill>
                <a:blip r:embed="rId10"/>
                <a:stretch>
                  <a:fillRect l="-1538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F449B1BE-997E-41ED-973D-12BB3768D8DF}"/>
              </a:ext>
            </a:extLst>
          </p:cNvPr>
          <p:cNvSpPr txBox="1"/>
          <p:nvPr/>
        </p:nvSpPr>
        <p:spPr>
          <a:xfrm>
            <a:off x="762000" y="4429366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for the reservoir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4F001EF-5C2D-438B-A6E7-5F7B5CD94D1C}"/>
                  </a:ext>
                </a:extLst>
              </p:cNvPr>
              <p:cNvSpPr txBox="1"/>
              <p:nvPr/>
            </p:nvSpPr>
            <p:spPr>
              <a:xfrm>
                <a:off x="3751007" y="4519737"/>
                <a:ext cx="3165989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[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]</m:t>
                    </m:r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4F001EF-5C2D-438B-A6E7-5F7B5CD94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007" y="4519737"/>
                <a:ext cx="3165989" cy="483466"/>
              </a:xfrm>
              <a:prstGeom prst="rect">
                <a:avLst/>
              </a:prstGeom>
              <a:blipFill>
                <a:blip r:embed="rId11"/>
                <a:stretch>
                  <a:fillRect r="-769"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A1CC7EF-8D80-4755-86EE-621BAD6CF9CD}"/>
              </a:ext>
            </a:extLst>
          </p:cNvPr>
          <p:cNvSpPr txBox="1"/>
          <p:nvPr/>
        </p:nvSpPr>
        <p:spPr>
          <a:xfrm>
            <a:off x="7239000" y="45483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Remember </a:t>
            </a:r>
            <a:r>
              <a:rPr lang="en-US" sz="1800" i="1" dirty="0"/>
              <a:t>T</a:t>
            </a:r>
            <a:r>
              <a:rPr lang="en-US" sz="1800" dirty="0"/>
              <a:t> is fixed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25C77A-3667-4A77-94D7-9176F27A6973}"/>
              </a:ext>
            </a:extLst>
          </p:cNvPr>
          <p:cNvSpPr txBox="1"/>
          <p:nvPr/>
        </p:nvSpPr>
        <p:spPr>
          <a:xfrm>
            <a:off x="533400" y="493706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Mostly, N is fixed too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8A4EB80-CDD5-450C-A456-79FF1189BD75}"/>
                  </a:ext>
                </a:extLst>
              </p:cNvPr>
              <p:cNvSpPr txBox="1"/>
              <p:nvPr/>
            </p:nvSpPr>
            <p:spPr>
              <a:xfrm>
                <a:off x="1295400" y="5326354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8A4EB80-CDD5-450C-A456-79FF1189B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326354"/>
                <a:ext cx="2057400" cy="369332"/>
              </a:xfrm>
              <a:prstGeom prst="rect">
                <a:avLst/>
              </a:prstGeom>
              <a:blipFill>
                <a:blip r:embed="rId12"/>
                <a:stretch>
                  <a:fillRect l="-267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1CBAF56-66BA-4E4E-818D-3F9E6D61391B}"/>
                  </a:ext>
                </a:extLst>
              </p:cNvPr>
              <p:cNvSpPr txBox="1"/>
              <p:nvPr/>
            </p:nvSpPr>
            <p:spPr>
              <a:xfrm>
                <a:off x="3237271" y="5194631"/>
                <a:ext cx="5373329" cy="1203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example,</a:t>
                </a:r>
              </a:p>
              <a:p>
                <a:r>
                  <a:rPr lang="en-US" sz="1800" dirty="0"/>
                  <a:t>when atom moves from ground state to 1</a:t>
                </a:r>
                <a:r>
                  <a:rPr lang="en-US" sz="1800" baseline="30000" dirty="0"/>
                  <a:t>st</a:t>
                </a:r>
                <a:r>
                  <a:rPr lang="en-US" sz="1800" dirty="0"/>
                  <a:t> excited state,</a:t>
                </a:r>
              </a:p>
              <a:p>
                <a:r>
                  <a:rPr lang="en-US" sz="1800" dirty="0"/>
                  <a:t>Its </a:t>
                </a:r>
                <a:r>
                  <a:rPr lang="en-US" sz="1800" i="1" dirty="0"/>
                  <a:t>V </a:t>
                </a:r>
                <a:r>
                  <a:rPr lang="en-US" sz="1800" dirty="0"/>
                  <a:t>increases by ~ 1 Å </a:t>
                </a:r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≈</m:t>
                    </m:r>
                    <m:sSup>
                      <m:sSupPr>
                        <m:ctrlPr>
                          <a:rPr lang="en-US" sz="1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−25</m:t>
                        </m:r>
                      </m:sup>
                    </m:sSup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𝐽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,  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𝑤h𝑖𝑙𝑒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=10.2 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𝑒𝑉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~12×</m:t>
                    </m:r>
                    <m:sSup>
                      <m:sSupPr>
                        <m:ctrlP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−19</m:t>
                        </m:r>
                      </m:sup>
                    </m:sSup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𝐽</m:t>
                    </m:r>
                  </m:oMath>
                </a14:m>
                <a:endParaRPr lang="en-US" sz="1800" i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1CBAF56-66BA-4E4E-818D-3F9E6D613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271" y="5194631"/>
                <a:ext cx="5373329" cy="1203406"/>
              </a:xfrm>
              <a:prstGeom prst="rect">
                <a:avLst/>
              </a:prstGeom>
              <a:blipFill>
                <a:blip r:embed="rId13"/>
                <a:stretch>
                  <a:fillRect l="-907" t="-2525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AF3ED6D-A3DC-405A-887D-5A159CB5F865}"/>
                  </a:ext>
                </a:extLst>
              </p:cNvPr>
              <p:cNvSpPr txBox="1"/>
              <p:nvPr/>
            </p:nvSpPr>
            <p:spPr>
              <a:xfrm>
                <a:off x="762000" y="5911728"/>
                <a:ext cx="2209800" cy="34137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−30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AF3ED6D-A3DC-405A-887D-5A159CB5F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911728"/>
                <a:ext cx="2209800" cy="341376"/>
              </a:xfrm>
              <a:prstGeom prst="rect">
                <a:avLst/>
              </a:prstGeom>
              <a:blipFill>
                <a:blip r:embed="rId14"/>
                <a:stretch>
                  <a:fillRect r="-274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21F956C-3426-4AFA-AA14-22C251076F7C}"/>
              </a:ext>
            </a:extLst>
          </p:cNvPr>
          <p:cNvSpPr txBox="1"/>
          <p:nvPr/>
        </p:nvSpPr>
        <p:spPr>
          <a:xfrm>
            <a:off x="5346291" y="1714234"/>
            <a:ext cx="350519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Note: S is entropy and s is for state</a:t>
            </a:r>
          </a:p>
        </p:txBody>
      </p:sp>
    </p:spTree>
    <p:extLst>
      <p:ext uri="{BB962C8B-B14F-4D97-AF65-F5344CB8AC3E}">
        <p14:creationId xmlns:p14="http://schemas.microsoft.com/office/powerpoint/2010/main" val="249027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2BC79E-8BEC-4FA8-8AEF-675B2AA14E80}"/>
                  </a:ext>
                </a:extLst>
              </p:cNvPr>
              <p:cNvSpPr txBox="1"/>
              <p:nvPr/>
            </p:nvSpPr>
            <p:spPr>
              <a:xfrm>
                <a:off x="990600" y="457200"/>
                <a:ext cx="3165989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[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]</m:t>
                    </m:r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2BC79E-8BEC-4FA8-8AEF-675B2AA14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57200"/>
                <a:ext cx="3165989" cy="483466"/>
              </a:xfrm>
              <a:prstGeom prst="rect">
                <a:avLst/>
              </a:prstGeom>
              <a:blipFill>
                <a:blip r:embed="rId2"/>
                <a:stretch>
                  <a:fillRect r="-771" b="-2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Right 5">
            <a:extLst>
              <a:ext uri="{FF2B5EF4-FFF2-40B4-BE49-F238E27FC236}">
                <a16:creationId xmlns:a16="http://schemas.microsoft.com/office/drawing/2014/main" id="{31845D7B-4AB3-44C3-955B-9A089AF1DB9F}"/>
              </a:ext>
            </a:extLst>
          </p:cNvPr>
          <p:cNvSpPr/>
          <p:nvPr/>
        </p:nvSpPr>
        <p:spPr>
          <a:xfrm>
            <a:off x="4517922" y="622732"/>
            <a:ext cx="228600" cy="1524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66175F-9A99-4345-8CE4-43B21ED2C8F8}"/>
                  </a:ext>
                </a:extLst>
              </p:cNvPr>
              <p:cNvSpPr txBox="1"/>
              <p:nvPr/>
            </p:nvSpPr>
            <p:spPr>
              <a:xfrm>
                <a:off x="4790773" y="337176"/>
                <a:ext cx="1602654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66175F-9A99-4345-8CE4-43B21ED2C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73" y="337176"/>
                <a:ext cx="1602654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13B05A1-F1A1-438E-9500-34636F8DAAF3}"/>
                  </a:ext>
                </a:extLst>
              </p:cNvPr>
              <p:cNvSpPr txBox="1"/>
              <p:nvPr/>
            </p:nvSpPr>
            <p:spPr>
              <a:xfrm>
                <a:off x="685800" y="1003264"/>
                <a:ext cx="475143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13B05A1-F1A1-438E-9500-34636F8DA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003264"/>
                <a:ext cx="4751439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842001-3113-4C45-AAF8-12B100932C9D}"/>
                  </a:ext>
                </a:extLst>
              </p:cNvPr>
              <p:cNvSpPr txBox="1"/>
              <p:nvPr/>
            </p:nvSpPr>
            <p:spPr>
              <a:xfrm>
                <a:off x="6248400" y="1172357"/>
                <a:ext cx="17747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also know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𝑑𝐸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842001-3113-4C45-AAF8-12B100932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172357"/>
                <a:ext cx="1774721" cy="646331"/>
              </a:xfrm>
              <a:prstGeom prst="rect">
                <a:avLst/>
              </a:prstGeom>
              <a:blipFill>
                <a:blip r:embed="rId5"/>
                <a:stretch>
                  <a:fillRect l="-2749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97EADF2-F16C-41A1-8D26-576382038A72}"/>
                  </a:ext>
                </a:extLst>
              </p:cNvPr>
              <p:cNvSpPr txBox="1"/>
              <p:nvPr/>
            </p:nvSpPr>
            <p:spPr>
              <a:xfrm>
                <a:off x="5743269" y="1805441"/>
                <a:ext cx="2514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𝑑𝐸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𝑠𝑦𝑠𝑡𝑒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𝑒𝑛𝑒𝑟𝑔𝑦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97EADF2-F16C-41A1-8D26-576382038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269" y="1805441"/>
                <a:ext cx="2514600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CB5F686-C789-4017-8179-BA20DF407F5A}"/>
                  </a:ext>
                </a:extLst>
              </p:cNvPr>
              <p:cNvSpPr txBox="1"/>
              <p:nvPr/>
            </p:nvSpPr>
            <p:spPr>
              <a:xfrm>
                <a:off x="1524000" y="1614200"/>
                <a:ext cx="35814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CB5F686-C789-4017-8179-BA20DF407F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614200"/>
                <a:ext cx="358140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1150F7C-161D-4FFB-9257-63EDE5B1C286}"/>
              </a:ext>
            </a:extLst>
          </p:cNvPr>
          <p:cNvSpPr txBox="1"/>
          <p:nvPr/>
        </p:nvSpPr>
        <p:spPr>
          <a:xfrm>
            <a:off x="914400" y="245367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Eq (1)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1A704B-F32A-48CF-8AE1-5FFCA98FCE2C}"/>
                  </a:ext>
                </a:extLst>
              </p:cNvPr>
              <p:cNvSpPr txBox="1"/>
              <p:nvPr/>
            </p:nvSpPr>
            <p:spPr>
              <a:xfrm>
                <a:off x="3286434" y="2300077"/>
                <a:ext cx="1865671" cy="6765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1A704B-F32A-48CF-8AE1-5FFCA98FC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434" y="2300077"/>
                <a:ext cx="1865671" cy="6765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row: Right 13">
            <a:extLst>
              <a:ext uri="{FF2B5EF4-FFF2-40B4-BE49-F238E27FC236}">
                <a16:creationId xmlns:a16="http://schemas.microsoft.com/office/drawing/2014/main" id="{7E553F43-1ACC-4E33-BB6B-B079938C04CF}"/>
              </a:ext>
            </a:extLst>
          </p:cNvPr>
          <p:cNvSpPr/>
          <p:nvPr/>
        </p:nvSpPr>
        <p:spPr>
          <a:xfrm rot="1068050">
            <a:off x="5250097" y="2633531"/>
            <a:ext cx="304800" cy="14639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04FE41E-53F7-4262-806B-0D211DD18FAF}"/>
                  </a:ext>
                </a:extLst>
              </p:cNvPr>
              <p:cNvSpPr txBox="1"/>
              <p:nvPr/>
            </p:nvSpPr>
            <p:spPr>
              <a:xfrm>
                <a:off x="5557688" y="2436253"/>
                <a:ext cx="3018500" cy="679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04FE41E-53F7-4262-806B-0D211DD18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688" y="2436253"/>
                <a:ext cx="3018500" cy="6791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C9278C-E1EA-4CDD-A8CD-6FBE19BED9E6}"/>
                  </a:ext>
                </a:extLst>
              </p:cNvPr>
              <p:cNvSpPr txBox="1"/>
              <p:nvPr/>
            </p:nvSpPr>
            <p:spPr>
              <a:xfrm>
                <a:off x="1693608" y="3222896"/>
                <a:ext cx="2403984" cy="7146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C9278C-E1EA-4CDD-A8CD-6FBE19BED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608" y="3222896"/>
                <a:ext cx="2403984" cy="7146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56CF172-C7EC-4925-B19F-24169A5930F7}"/>
                  </a:ext>
                </a:extLst>
              </p:cNvPr>
              <p:cNvSpPr txBox="1"/>
              <p:nvPr/>
            </p:nvSpPr>
            <p:spPr>
              <a:xfrm>
                <a:off x="4219269" y="3296091"/>
                <a:ext cx="3373692" cy="509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i="1" dirty="0">
                    <a:solidFill>
                      <a:srgbClr val="000000"/>
                    </a:solidFill>
                    <a:sym typeface="Wingdings" panose="05000000000000000000" pitchFamily="2" charset="2"/>
                  </a:rPr>
                  <a:t>OR</a:t>
                </a:r>
                <a:r>
                  <a:rPr lang="en-US" sz="1800" dirty="0">
                    <a:solidFill>
                      <a:srgbClr val="000000"/>
                    </a:solidFill>
                    <a:sym typeface="Wingdings" panose="05000000000000000000" pitchFamily="2" charset="2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den>
                    </m:f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)/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56CF172-C7EC-4925-B19F-24169A593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269" y="3296091"/>
                <a:ext cx="3373692" cy="509627"/>
              </a:xfrm>
              <a:prstGeom prst="rect">
                <a:avLst/>
              </a:prstGeom>
              <a:blipFill>
                <a:blip r:embed="rId11"/>
                <a:stretch>
                  <a:fillRect l="-1444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row: Down 18">
            <a:extLst>
              <a:ext uri="{FF2B5EF4-FFF2-40B4-BE49-F238E27FC236}">
                <a16:creationId xmlns:a16="http://schemas.microsoft.com/office/drawing/2014/main" id="{86E9A45C-40A5-4078-8111-2C4FCF5A9C29}"/>
              </a:ext>
            </a:extLst>
          </p:cNvPr>
          <p:cNvSpPr/>
          <p:nvPr/>
        </p:nvSpPr>
        <p:spPr>
          <a:xfrm>
            <a:off x="2573594" y="4034992"/>
            <a:ext cx="169606" cy="23220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18AD27-AE43-4296-B998-020662526635}"/>
                  </a:ext>
                </a:extLst>
              </p:cNvPr>
              <p:cNvSpPr txBox="1"/>
              <p:nvPr/>
            </p:nvSpPr>
            <p:spPr>
              <a:xfrm>
                <a:off x="1895783" y="4262098"/>
                <a:ext cx="1667796" cy="543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)∝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18AD27-AE43-4296-B998-020662526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783" y="4262098"/>
                <a:ext cx="1667796" cy="54354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F928C2B-C333-41B0-A0D9-F4E5C9FD5856}"/>
                  </a:ext>
                </a:extLst>
              </p:cNvPr>
              <p:cNvSpPr txBox="1"/>
              <p:nvPr/>
            </p:nvSpPr>
            <p:spPr>
              <a:xfrm>
                <a:off x="3773134" y="4271763"/>
                <a:ext cx="1865672" cy="64665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F928C2B-C333-41B0-A0D9-F4E5C9FD5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134" y="4271763"/>
                <a:ext cx="1865672" cy="6466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4BB714F2-E976-4701-AD52-3B8B3D9E344D}"/>
              </a:ext>
            </a:extLst>
          </p:cNvPr>
          <p:cNvSpPr txBox="1"/>
          <p:nvPr/>
        </p:nvSpPr>
        <p:spPr>
          <a:xfrm>
            <a:off x="5906115" y="4278801"/>
            <a:ext cx="2824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Probability of state s, called </a:t>
            </a:r>
            <a:r>
              <a:rPr lang="en-US" sz="1800" b="1" dirty="0"/>
              <a:t>Boltzmann</a:t>
            </a:r>
            <a:r>
              <a:rPr lang="en-US" sz="1800" dirty="0"/>
              <a:t> distribution or </a:t>
            </a:r>
          </a:p>
          <a:p>
            <a:r>
              <a:rPr lang="en-US" sz="1800" b="1" dirty="0"/>
              <a:t>Canonical </a:t>
            </a:r>
            <a:r>
              <a:rPr lang="en-US" sz="1800" dirty="0"/>
              <a:t>distribution</a:t>
            </a:r>
          </a:p>
          <a:p>
            <a:endParaRPr lang="en-US" sz="1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48A013-EA53-429C-A4F9-97026CF3A99C}"/>
              </a:ext>
            </a:extLst>
          </p:cNvPr>
          <p:cNvSpPr txBox="1"/>
          <p:nvPr/>
        </p:nvSpPr>
        <p:spPr>
          <a:xfrm>
            <a:off x="3145092" y="5552293"/>
            <a:ext cx="310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Z </a:t>
            </a:r>
            <a:r>
              <a:rPr lang="en-US" sz="1800" dirty="0"/>
              <a:t>is called partition function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997FC8C-DD32-4E4C-8310-E6AD5333A92B}"/>
                  </a:ext>
                </a:extLst>
              </p:cNvPr>
              <p:cNvSpPr txBox="1"/>
              <p:nvPr/>
            </p:nvSpPr>
            <p:spPr>
              <a:xfrm>
                <a:off x="927919" y="4980843"/>
                <a:ext cx="3886200" cy="525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800" dirty="0"/>
                  <a:t>   is called </a:t>
                </a:r>
                <a:r>
                  <a:rPr lang="en-US" sz="1800" b="1" dirty="0"/>
                  <a:t>Boltzmann factor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997FC8C-DD32-4E4C-8310-E6AD5333A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919" y="4980843"/>
                <a:ext cx="3886200" cy="525913"/>
              </a:xfrm>
              <a:prstGeom prst="rect">
                <a:avLst/>
              </a:prstGeom>
              <a:blipFill>
                <a:blip r:embed="rId14"/>
                <a:stretch>
                  <a:fillRect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0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7" grpId="0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83AB9E0-85DC-4D18-A66B-233A4338B5F1}"/>
              </a:ext>
            </a:extLst>
          </p:cNvPr>
          <p:cNvGrpSpPr/>
          <p:nvPr/>
        </p:nvGrpSpPr>
        <p:grpSpPr>
          <a:xfrm>
            <a:off x="609599" y="1934497"/>
            <a:ext cx="7405795" cy="4251654"/>
            <a:chOff x="609600" y="1143000"/>
            <a:chExt cx="7903433" cy="4983958"/>
          </a:xfrm>
        </p:grpSpPr>
        <p:pic>
          <p:nvPicPr>
            <p:cNvPr id="13314" name="Picture 2" descr="The Boltzmann distribution - Nexus Wiki">
              <a:extLst>
                <a:ext uri="{FF2B5EF4-FFF2-40B4-BE49-F238E27FC236}">
                  <a16:creationId xmlns:a16="http://schemas.microsoft.com/office/drawing/2014/main" id="{251DA76F-78EC-4089-B52F-58CD815372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1143000"/>
              <a:ext cx="7903432" cy="49839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291A80A8-906A-4DF8-A162-67A32E9D369B}"/>
                    </a:ext>
                  </a:extLst>
                </p:cNvPr>
                <p:cNvSpPr txBox="1"/>
                <p:nvPr/>
              </p:nvSpPr>
              <p:spPr>
                <a:xfrm>
                  <a:off x="609600" y="1828800"/>
                  <a:ext cx="838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291A80A8-906A-4DF8-A162-67A32E9D36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1828800"/>
                  <a:ext cx="838200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775" r="-4651" b="-384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52BD7B0-DCF9-47C8-83A8-099384928B00}"/>
                </a:ext>
              </a:extLst>
            </p:cNvPr>
            <p:cNvSpPr/>
            <p:nvPr/>
          </p:nvSpPr>
          <p:spPr>
            <a:xfrm>
              <a:off x="630968" y="1219200"/>
              <a:ext cx="1045432" cy="60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C4FF284-A783-438D-AC46-5C395DCE432C}"/>
                </a:ext>
              </a:extLst>
            </p:cNvPr>
            <p:cNvSpPr/>
            <p:nvPr/>
          </p:nvSpPr>
          <p:spPr>
            <a:xfrm>
              <a:off x="7696200" y="5715000"/>
              <a:ext cx="816833" cy="4119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D4D70CC8-032A-4824-9546-CB6CFB6EEDCD}"/>
                    </a:ext>
                  </a:extLst>
                </p:cNvPr>
                <p:cNvSpPr txBox="1"/>
                <p:nvPr/>
              </p:nvSpPr>
              <p:spPr>
                <a:xfrm>
                  <a:off x="6220702" y="5638830"/>
                  <a:ext cx="1371599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D4D70CC8-032A-4824-9546-CB6CFB6EED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0702" y="5638830"/>
                  <a:ext cx="1371599" cy="461666"/>
                </a:xfrm>
                <a:prstGeom prst="rect">
                  <a:avLst/>
                </a:prstGeom>
                <a:blipFill>
                  <a:blip r:embed="rId4"/>
                  <a:stretch>
                    <a:fillRect b="-384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EDB4E37-BA25-4294-A9E1-A281BC88686E}"/>
                  </a:ext>
                </a:extLst>
              </p:cNvPr>
              <p:cNvSpPr txBox="1"/>
              <p:nvPr/>
            </p:nvSpPr>
            <p:spPr>
              <a:xfrm>
                <a:off x="5293562" y="4191000"/>
                <a:ext cx="27218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𝐴𝑠</m:t>
                      </m:r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1800" b="0" dirty="0">
                  <a:ea typeface="Cambria Math" panose="02040503050406030204" pitchFamily="18" charset="0"/>
                </a:endParaRPr>
              </a:p>
              <a:p>
                <a:r>
                  <a:rPr lang="en-US" sz="1800" dirty="0"/>
                  <a:t>      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EDB4E37-BA25-4294-A9E1-A281BC886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562" y="4191000"/>
                <a:ext cx="272183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F73F07A-6E8A-4D6F-B5D7-FB7572CE3B69}"/>
                  </a:ext>
                </a:extLst>
              </p:cNvPr>
              <p:cNvSpPr txBox="1"/>
              <p:nvPr/>
            </p:nvSpPr>
            <p:spPr>
              <a:xfrm>
                <a:off x="1002311" y="304833"/>
                <a:ext cx="5334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Canonical or Boltzmann distribution</a:t>
                </a:r>
              </a:p>
              <a:p>
                <a:r>
                  <a:rPr lang="en-US" sz="2000" dirty="0"/>
                  <a:t>Canonical ensemble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&amp;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  (are fixed)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F73F07A-6E8A-4D6F-B5D7-FB7572CE3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11" y="304833"/>
                <a:ext cx="5334000" cy="707886"/>
              </a:xfrm>
              <a:prstGeom prst="rect">
                <a:avLst/>
              </a:prstGeom>
              <a:blipFill>
                <a:blip r:embed="rId6"/>
                <a:stretch>
                  <a:fillRect l="-1143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9B5AF9B-80F1-45BA-9AE5-D00BB0982586}"/>
              </a:ext>
            </a:extLst>
          </p:cNvPr>
          <p:cNvSpPr txBox="1"/>
          <p:nvPr/>
        </p:nvSpPr>
        <p:spPr>
          <a:xfrm>
            <a:off x="1609230" y="1170686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While energy is allowed to exchange with reservoir</a:t>
            </a:r>
          </a:p>
        </p:txBody>
      </p:sp>
    </p:spTree>
    <p:extLst>
      <p:ext uri="{BB962C8B-B14F-4D97-AF65-F5344CB8AC3E}">
        <p14:creationId xmlns:p14="http://schemas.microsoft.com/office/powerpoint/2010/main" val="2170544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7" y="140046"/>
            <a:ext cx="7772400" cy="3810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+mn-lt"/>
              </a:rPr>
              <a:t>Boltzmann Factor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4" name="Object 4"/>
              <p:cNvSpPr txBox="1"/>
              <p:nvPr/>
            </p:nvSpPr>
            <p:spPr bwMode="auto">
              <a:xfrm>
                <a:off x="5562600" y="642939"/>
                <a:ext cx="2565400" cy="1179505"/>
              </a:xfrm>
              <a:prstGeom prst="rect">
                <a:avLst/>
              </a:prstGeom>
              <a:noFill/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7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2600" y="642939"/>
                <a:ext cx="2565400" cy="11795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12762" y="2175125"/>
            <a:ext cx="6184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This result shows that we do not have to know anything about the reservoir except that it maintains a constant temperature </a:t>
            </a:r>
            <a:r>
              <a:rPr lang="en-US" sz="1800" b="1" i="1" dirty="0">
                <a:latin typeface="+mn-lt"/>
                <a:sym typeface="Symbol" pitchFamily="18" charset="2"/>
              </a:rPr>
              <a:t>T </a:t>
            </a:r>
            <a:endParaRPr lang="en-US" sz="1800" dirty="0">
              <a:latin typeface="+mn-lt"/>
              <a:sym typeface="Symbol" pitchFamily="18" charset="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68288" y="2821456"/>
            <a:ext cx="59674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sym typeface="Symbol" pitchFamily="18" charset="2"/>
              </a:rPr>
              <a:t>The corresponding probability distribution is known as the </a:t>
            </a:r>
            <a:r>
              <a:rPr lang="en-US" sz="1800" b="1" i="1" dirty="0">
                <a:latin typeface="+mn-lt"/>
                <a:sym typeface="Symbol" pitchFamily="18" charset="2"/>
              </a:rPr>
              <a:t>canonical distribution</a:t>
            </a:r>
            <a:r>
              <a:rPr lang="en-US" sz="1800" dirty="0">
                <a:latin typeface="+mn-lt"/>
                <a:sym typeface="Symbol" pitchFamily="18" charset="2"/>
              </a:rPr>
              <a:t>.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sym typeface="Symbol" pitchFamily="18" charset="2"/>
              </a:rPr>
              <a:t>A </a:t>
            </a:r>
            <a:r>
              <a:rPr lang="en-US" sz="1800" b="1" i="1" dirty="0">
                <a:latin typeface="+mn-lt"/>
                <a:sym typeface="Symbol" pitchFamily="18" charset="2"/>
              </a:rPr>
              <a:t>canonical ensemble = </a:t>
            </a:r>
            <a:r>
              <a:rPr lang="en-US" sz="1800" dirty="0">
                <a:latin typeface="+mn-lt"/>
                <a:sym typeface="Symbol" pitchFamily="18" charset="2"/>
              </a:rPr>
              <a:t>an ensemble of identical systems all of which are in contact with the same heat reservoir and distributed over states in accordance with the Boltzmann distribution.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Object 13"/>
              <p:cNvSpPr txBox="1"/>
              <p:nvPr/>
            </p:nvSpPr>
            <p:spPr bwMode="auto">
              <a:xfrm>
                <a:off x="996212" y="607147"/>
                <a:ext cx="3999664" cy="865928"/>
              </a:xfrm>
              <a:prstGeom prst="rect">
                <a:avLst/>
              </a:prstGeom>
              <a:noFill/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75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6212" y="607147"/>
                <a:ext cx="3999664" cy="8659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Rectangle 14"/>
          <p:cNvSpPr>
            <a:spLocks noChangeArrowheads="1"/>
          </p:cNvSpPr>
          <p:nvPr/>
        </p:nvSpPr>
        <p:spPr bwMode="auto">
          <a:xfrm>
            <a:off x="268288" y="1554882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i="1" dirty="0">
                <a:latin typeface="+mn-lt"/>
                <a:sym typeface="Symbol" pitchFamily="18" charset="2"/>
              </a:rPr>
              <a:t>T</a:t>
            </a:r>
            <a:r>
              <a:rPr lang="en-US" sz="1800" dirty="0">
                <a:latin typeface="+mn-lt"/>
                <a:sym typeface="Symbol" pitchFamily="18" charset="2"/>
              </a:rPr>
              <a:t> is the characteristic of the </a:t>
            </a:r>
            <a:r>
              <a:rPr lang="en-US" sz="1800" b="1" i="1" dirty="0">
                <a:latin typeface="+mn-lt"/>
                <a:sym typeface="Symbol" pitchFamily="18" charset="2"/>
              </a:rPr>
              <a:t>heat reservoir</a:t>
            </a:r>
          </a:p>
        </p:txBody>
      </p:sp>
      <p:sp>
        <p:nvSpPr>
          <p:cNvPr id="3080" name="Rectangle 15"/>
          <p:cNvSpPr>
            <a:spLocks noChangeArrowheads="1"/>
          </p:cNvSpPr>
          <p:nvPr/>
        </p:nvSpPr>
        <p:spPr bwMode="auto">
          <a:xfrm>
            <a:off x="255586" y="4512150"/>
            <a:ext cx="873601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  <a:sym typeface="Symbol" pitchFamily="18" charset="2"/>
              </a:rPr>
              <a:t>The fundamental assumption </a:t>
            </a:r>
            <a:r>
              <a:rPr lang="en-US" sz="1800" dirty="0">
                <a:latin typeface="+mn-lt"/>
                <a:sym typeface="Symbol" pitchFamily="18" charset="2"/>
              </a:rPr>
              <a:t>for an isolated system has been transformed into the following statement for the system of interest which is in thermal equilibrium with the thermal reservoir: </a:t>
            </a:r>
            <a:r>
              <a:rPr lang="en-US" sz="1800" b="1" i="1" dirty="0">
                <a:latin typeface="+mn-lt"/>
                <a:sym typeface="Symbol" pitchFamily="18" charset="2"/>
              </a:rPr>
              <a:t>the system visits each microstate with a frequency proportional to the Boltzmann factor.</a:t>
            </a:r>
            <a:r>
              <a:rPr lang="en-US" sz="1800" dirty="0">
                <a:latin typeface="+mn-lt"/>
                <a:sym typeface="Symbol" pitchFamily="18" charset="2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sym typeface="Symbol" pitchFamily="18" charset="2"/>
              </a:rPr>
              <a:t>Apparently, this is what the system actually does, but from the macroscopic point of view (of thermodynamics), it appears as if the system is trying to minimize its free energy. </a:t>
            </a:r>
          </a:p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          Or conversely, </a:t>
            </a:r>
            <a:r>
              <a:rPr lang="en-US" sz="1800" dirty="0">
                <a:solidFill>
                  <a:srgbClr val="FF0000"/>
                </a:solidFill>
                <a:latin typeface="+mn-lt"/>
                <a:sym typeface="Symbol" pitchFamily="18" charset="2"/>
              </a:rPr>
              <a:t>this is what the system has to do in order to minimize its free energy</a:t>
            </a:r>
            <a:r>
              <a:rPr lang="en-US" sz="1800" dirty="0">
                <a:latin typeface="+mn-lt"/>
                <a:sym typeface="Symbol" pitchFamily="18" charset="2"/>
              </a:rPr>
              <a:t>.</a:t>
            </a:r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996212" y="1857552"/>
            <a:ext cx="4333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1" dirty="0">
                <a:latin typeface="+mn-lt"/>
                <a:sym typeface="Symbol" pitchFamily="18" charset="2"/>
              </a:rPr>
              <a:t>exp(- </a:t>
            </a:r>
            <a:r>
              <a:rPr lang="en-US" sz="1800" b="1" i="1" baseline="-25000" dirty="0">
                <a:latin typeface="+mn-lt"/>
                <a:sym typeface="Symbol" pitchFamily="18" charset="2"/>
              </a:rPr>
              <a:t>s </a:t>
            </a:r>
            <a:r>
              <a:rPr lang="en-US" sz="1800" b="1" i="1" dirty="0">
                <a:latin typeface="+mn-lt"/>
                <a:sym typeface="Symbol" pitchFamily="18" charset="2"/>
              </a:rPr>
              <a:t>/</a:t>
            </a:r>
            <a:r>
              <a:rPr lang="en-US" sz="1800" b="1" i="1" dirty="0" err="1">
                <a:latin typeface="+mn-lt"/>
                <a:sym typeface="Symbol" pitchFamily="18" charset="2"/>
              </a:rPr>
              <a:t>k</a:t>
            </a:r>
            <a:r>
              <a:rPr lang="en-US" sz="1800" b="1" i="1" baseline="-25000" dirty="0" err="1">
                <a:latin typeface="+mn-lt"/>
                <a:sym typeface="Symbol" pitchFamily="18" charset="2"/>
              </a:rPr>
              <a:t>B</a:t>
            </a:r>
            <a:r>
              <a:rPr lang="en-US" sz="1800" b="1" i="1" dirty="0" err="1">
                <a:latin typeface="+mn-lt"/>
                <a:sym typeface="Symbol" pitchFamily="18" charset="2"/>
              </a:rPr>
              <a:t>T</a:t>
            </a:r>
            <a:r>
              <a:rPr lang="en-US" sz="1800" b="1" i="1" dirty="0">
                <a:latin typeface="+mn-lt"/>
                <a:sym typeface="Symbol" pitchFamily="18" charset="2"/>
              </a:rPr>
              <a:t>) </a:t>
            </a:r>
            <a:r>
              <a:rPr lang="en-US" sz="1800" dirty="0">
                <a:latin typeface="+mn-lt"/>
                <a:sym typeface="Symbol" pitchFamily="18" charset="2"/>
              </a:rPr>
              <a:t>is called the </a:t>
            </a:r>
            <a:r>
              <a:rPr lang="en-US" sz="1800" b="1" i="1" dirty="0">
                <a:latin typeface="+mn-lt"/>
                <a:sym typeface="Symbol" pitchFamily="18" charset="2"/>
              </a:rPr>
              <a:t>Boltzmann factor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8EFB47-9F5F-48BE-9EE7-49F7E7E75AC4}"/>
              </a:ext>
            </a:extLst>
          </p:cNvPr>
          <p:cNvGrpSpPr/>
          <p:nvPr/>
        </p:nvGrpSpPr>
        <p:grpSpPr>
          <a:xfrm>
            <a:off x="6515407" y="2713038"/>
            <a:ext cx="2362200" cy="1600200"/>
            <a:chOff x="6553200" y="2743200"/>
            <a:chExt cx="2362200" cy="1600200"/>
          </a:xfrm>
        </p:grpSpPr>
        <p:sp>
          <p:nvSpPr>
            <p:cNvPr id="3082" name="Oval 18"/>
            <p:cNvSpPr>
              <a:spLocks noChangeArrowheads="1"/>
            </p:cNvSpPr>
            <p:nvPr/>
          </p:nvSpPr>
          <p:spPr bwMode="auto">
            <a:xfrm>
              <a:off x="7159625" y="3001963"/>
              <a:ext cx="1089025" cy="1149350"/>
            </a:xfrm>
            <a:prstGeom prst="ellipse">
              <a:avLst/>
            </a:prstGeom>
            <a:solidFill>
              <a:srgbClr val="FF6600">
                <a:alpha val="50195"/>
              </a:srgbClr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600" b="1" dirty="0">
                <a:latin typeface="Arial" charset="0"/>
              </a:endParaRPr>
            </a:p>
            <a:p>
              <a:pPr algn="ctr"/>
              <a:r>
                <a:rPr lang="en-US" sz="1800" b="1" dirty="0">
                  <a:latin typeface="Arial" charset="0"/>
                </a:rPr>
                <a:t>reservoir</a:t>
              </a:r>
            </a:p>
            <a:p>
              <a:pPr algn="ctr"/>
              <a:r>
                <a:rPr lang="en-US" sz="1800" b="1" i="1" dirty="0">
                  <a:latin typeface="Arial" charset="0"/>
                </a:rPr>
                <a:t>T</a:t>
              </a:r>
            </a:p>
          </p:txBody>
        </p:sp>
        <p:pic>
          <p:nvPicPr>
            <p:cNvPr id="3083" name="Picture 19" descr="lead"/>
            <p:cNvPicPr>
              <a:picLocks noChangeAspect="1" noChangeArrowheads="1"/>
            </p:cNvPicPr>
            <p:nvPr/>
          </p:nvPicPr>
          <p:blipFill>
            <a:blip r:embed="rId4" cstate="print"/>
            <a:srcRect t="14676" r="68449" b="22198"/>
            <a:stretch>
              <a:fillRect/>
            </a:stretch>
          </p:blipFill>
          <p:spPr bwMode="auto">
            <a:xfrm>
              <a:off x="6553200" y="3321050"/>
              <a:ext cx="2889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20" descr="lead"/>
            <p:cNvPicPr>
              <a:picLocks noChangeAspect="1" noChangeArrowheads="1"/>
            </p:cNvPicPr>
            <p:nvPr/>
          </p:nvPicPr>
          <p:blipFill>
            <a:blip r:embed="rId4" cstate="print"/>
            <a:srcRect t="14676" r="68449" b="22198"/>
            <a:stretch>
              <a:fillRect/>
            </a:stretch>
          </p:blipFill>
          <p:spPr bwMode="auto">
            <a:xfrm>
              <a:off x="8626475" y="3321050"/>
              <a:ext cx="2889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21" descr="lead"/>
            <p:cNvPicPr>
              <a:picLocks noChangeAspect="1" noChangeArrowheads="1"/>
            </p:cNvPicPr>
            <p:nvPr/>
          </p:nvPicPr>
          <p:blipFill>
            <a:blip r:embed="rId4" cstate="print"/>
            <a:srcRect t="14676" r="68449" b="22198"/>
            <a:stretch>
              <a:fillRect/>
            </a:stretch>
          </p:blipFill>
          <p:spPr bwMode="auto">
            <a:xfrm>
              <a:off x="6796088" y="3895725"/>
              <a:ext cx="2889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22" descr="lead"/>
            <p:cNvPicPr>
              <a:picLocks noChangeAspect="1" noChangeArrowheads="1"/>
            </p:cNvPicPr>
            <p:nvPr/>
          </p:nvPicPr>
          <p:blipFill>
            <a:blip r:embed="rId4" cstate="print"/>
            <a:srcRect t="14676" r="68449" b="22198"/>
            <a:stretch>
              <a:fillRect/>
            </a:stretch>
          </p:blipFill>
          <p:spPr bwMode="auto">
            <a:xfrm>
              <a:off x="6796088" y="2743200"/>
              <a:ext cx="2889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7" name="Picture 23" descr="lead"/>
            <p:cNvPicPr>
              <a:picLocks noChangeAspect="1" noChangeArrowheads="1"/>
            </p:cNvPicPr>
            <p:nvPr/>
          </p:nvPicPr>
          <p:blipFill>
            <a:blip r:embed="rId4" cstate="print"/>
            <a:srcRect t="14676" r="68449" b="22198"/>
            <a:stretch>
              <a:fillRect/>
            </a:stretch>
          </p:blipFill>
          <p:spPr bwMode="auto">
            <a:xfrm>
              <a:off x="8308975" y="2747963"/>
              <a:ext cx="288925" cy="446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8" name="Picture 24" descr="lead"/>
            <p:cNvPicPr>
              <a:picLocks noChangeAspect="1" noChangeArrowheads="1"/>
            </p:cNvPicPr>
            <p:nvPr/>
          </p:nvPicPr>
          <p:blipFill>
            <a:blip r:embed="rId4" cstate="print"/>
            <a:srcRect t="14676" r="68449" b="22198"/>
            <a:stretch>
              <a:fillRect/>
            </a:stretch>
          </p:blipFill>
          <p:spPr bwMode="auto">
            <a:xfrm>
              <a:off x="8370888" y="3895725"/>
              <a:ext cx="2889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9" name="Line 25"/>
            <p:cNvSpPr>
              <a:spLocks noChangeShapeType="1"/>
            </p:cNvSpPr>
            <p:nvPr/>
          </p:nvSpPr>
          <p:spPr bwMode="auto">
            <a:xfrm>
              <a:off x="7097713" y="2938463"/>
              <a:ext cx="242887" cy="19208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26"/>
            <p:cNvSpPr>
              <a:spLocks noChangeShapeType="1"/>
            </p:cNvSpPr>
            <p:nvPr/>
          </p:nvSpPr>
          <p:spPr bwMode="auto">
            <a:xfrm>
              <a:off x="8128000" y="3960813"/>
              <a:ext cx="242888" cy="1905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27"/>
            <p:cNvSpPr>
              <a:spLocks noChangeShapeType="1"/>
            </p:cNvSpPr>
            <p:nvPr/>
          </p:nvSpPr>
          <p:spPr bwMode="auto">
            <a:xfrm flipV="1">
              <a:off x="8067675" y="2938463"/>
              <a:ext cx="241300" cy="19208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8"/>
            <p:cNvSpPr>
              <a:spLocks noChangeShapeType="1"/>
            </p:cNvSpPr>
            <p:nvPr/>
          </p:nvSpPr>
          <p:spPr bwMode="auto">
            <a:xfrm flipV="1">
              <a:off x="7097713" y="3960813"/>
              <a:ext cx="242887" cy="1905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9"/>
            <p:cNvSpPr>
              <a:spLocks noChangeShapeType="1"/>
            </p:cNvSpPr>
            <p:nvPr/>
          </p:nvSpPr>
          <p:spPr bwMode="auto">
            <a:xfrm flipV="1">
              <a:off x="6856413" y="3513138"/>
              <a:ext cx="30321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30"/>
            <p:cNvSpPr>
              <a:spLocks noChangeShapeType="1"/>
            </p:cNvSpPr>
            <p:nvPr/>
          </p:nvSpPr>
          <p:spPr bwMode="auto">
            <a:xfrm flipV="1">
              <a:off x="8283575" y="3541713"/>
              <a:ext cx="30321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8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7903</TotalTime>
  <Words>2057</Words>
  <Application>Microsoft Office PowerPoint</Application>
  <PresentationFormat>On-screen Show (4:3)</PresentationFormat>
  <Paragraphs>241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Default Design</vt:lpstr>
      <vt:lpstr>Equation</vt:lpstr>
      <vt:lpstr>Chapter 6: Boltzmann  Statistics </vt:lpstr>
      <vt:lpstr>PowerPoint Presentation</vt:lpstr>
      <vt:lpstr>The Boltzmann  Factor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Boltzmann Factor</vt:lpstr>
      <vt:lpstr>The Partition Function</vt:lpstr>
      <vt:lpstr>Problem 6.5</vt:lpstr>
      <vt:lpstr>Thermal excitation of atoms p. 226</vt:lpstr>
      <vt:lpstr>Average Values in a Canonical Ensemble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134</cp:revision>
  <dcterms:created xsi:type="dcterms:W3CDTF">2005-03-02T18:26:37Z</dcterms:created>
  <dcterms:modified xsi:type="dcterms:W3CDTF">2022-04-11T14:44:26Z</dcterms:modified>
</cp:coreProperties>
</file>